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94" r:id="rId6"/>
    <p:sldId id="282" r:id="rId7"/>
    <p:sldId id="256" r:id="rId8"/>
    <p:sldId id="260" r:id="rId9"/>
    <p:sldId id="261" r:id="rId10"/>
    <p:sldId id="257" r:id="rId11"/>
    <p:sldId id="283" r:id="rId12"/>
    <p:sldId id="284" r:id="rId13"/>
    <p:sldId id="285" r:id="rId14"/>
    <p:sldId id="286" r:id="rId15"/>
    <p:sldId id="287" r:id="rId16"/>
    <p:sldId id="288" r:id="rId17"/>
    <p:sldId id="259" r:id="rId18"/>
    <p:sldId id="266" r:id="rId19"/>
    <p:sldId id="289" r:id="rId20"/>
    <p:sldId id="265" r:id="rId21"/>
    <p:sldId id="267" r:id="rId22"/>
    <p:sldId id="268" r:id="rId23"/>
    <p:sldId id="290" r:id="rId24"/>
    <p:sldId id="269" r:id="rId25"/>
    <p:sldId id="271" r:id="rId26"/>
    <p:sldId id="291" r:id="rId27"/>
    <p:sldId id="29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A244"/>
    <a:srgbClr val="82B941"/>
    <a:srgbClr val="88AC42"/>
    <a:srgbClr val="000000"/>
    <a:srgbClr val="686868"/>
    <a:srgbClr val="99B5C6"/>
    <a:srgbClr val="3D587D"/>
    <a:srgbClr val="FF7070"/>
    <a:srgbClr val="FF6300"/>
    <a:srgbClr val="81A1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27" autoAdjust="0"/>
    <p:restoredTop sz="94660"/>
  </p:normalViewPr>
  <p:slideViewPr>
    <p:cSldViewPr snapToGrid="0">
      <p:cViewPr varScale="1">
        <p:scale>
          <a:sx n="78" d="100"/>
          <a:sy n="78" d="100"/>
        </p:scale>
        <p:origin x="132" y="6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CFC40-5875-4026-974D-0397593418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BFB8CA-543A-440B-86A4-88D5A940AA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6C4C87-BCB1-4445-945B-75A911BA232E}"/>
              </a:ext>
            </a:extLst>
          </p:cNvPr>
          <p:cNvSpPr>
            <a:spLocks noGrp="1"/>
          </p:cNvSpPr>
          <p:nvPr>
            <p:ph type="dt" sz="half" idx="10"/>
          </p:nvPr>
        </p:nvSpPr>
        <p:spPr/>
        <p:txBody>
          <a:bodyPr/>
          <a:lstStyle/>
          <a:p>
            <a:fld id="{9F0A192C-4631-4DDB-9A18-B16397D58CC5}" type="datetimeFigureOut">
              <a:rPr lang="en-US" smtClean="0"/>
              <a:t>3/25/2018</a:t>
            </a:fld>
            <a:endParaRPr lang="en-US"/>
          </a:p>
        </p:txBody>
      </p:sp>
      <p:sp>
        <p:nvSpPr>
          <p:cNvPr id="5" name="Footer Placeholder 4">
            <a:extLst>
              <a:ext uri="{FF2B5EF4-FFF2-40B4-BE49-F238E27FC236}">
                <a16:creationId xmlns:a16="http://schemas.microsoft.com/office/drawing/2014/main" id="{CA886F3E-D08F-4744-99FA-DC7B37049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122084-F2CB-4476-AA44-22056E99779A}"/>
              </a:ext>
            </a:extLst>
          </p:cNvPr>
          <p:cNvSpPr>
            <a:spLocks noGrp="1"/>
          </p:cNvSpPr>
          <p:nvPr>
            <p:ph type="sldNum" sz="quarter" idx="12"/>
          </p:nvPr>
        </p:nvSpPr>
        <p:spPr/>
        <p:txBody>
          <a:bodyPr/>
          <a:lstStyle/>
          <a:p>
            <a:fld id="{E58F010A-7A76-4959-8C93-C00BF2B98482}" type="slidenum">
              <a:rPr lang="en-US" smtClean="0"/>
              <a:t>‹#›</a:t>
            </a:fld>
            <a:endParaRPr lang="en-US"/>
          </a:p>
        </p:txBody>
      </p:sp>
    </p:spTree>
    <p:extLst>
      <p:ext uri="{BB962C8B-B14F-4D97-AF65-F5344CB8AC3E}">
        <p14:creationId xmlns:p14="http://schemas.microsoft.com/office/powerpoint/2010/main" val="2023878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056F-9F40-4591-B7D1-C197B6ED87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DF41F8-8AB3-40B8-9B30-2EC7544FCC9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5B803C-0D49-46D5-9261-C7A2A9B1DC5B}"/>
              </a:ext>
            </a:extLst>
          </p:cNvPr>
          <p:cNvSpPr>
            <a:spLocks noGrp="1"/>
          </p:cNvSpPr>
          <p:nvPr>
            <p:ph type="dt" sz="half" idx="10"/>
          </p:nvPr>
        </p:nvSpPr>
        <p:spPr/>
        <p:txBody>
          <a:bodyPr/>
          <a:lstStyle/>
          <a:p>
            <a:fld id="{9F0A192C-4631-4DDB-9A18-B16397D58CC5}" type="datetimeFigureOut">
              <a:rPr lang="en-US" smtClean="0"/>
              <a:t>3/25/2018</a:t>
            </a:fld>
            <a:endParaRPr lang="en-US"/>
          </a:p>
        </p:txBody>
      </p:sp>
      <p:sp>
        <p:nvSpPr>
          <p:cNvPr id="5" name="Footer Placeholder 4">
            <a:extLst>
              <a:ext uri="{FF2B5EF4-FFF2-40B4-BE49-F238E27FC236}">
                <a16:creationId xmlns:a16="http://schemas.microsoft.com/office/drawing/2014/main" id="{895F98E4-A2EA-46C1-A1ED-2689A08CB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69CFD9-9929-4F1E-A9A3-D488105BC72C}"/>
              </a:ext>
            </a:extLst>
          </p:cNvPr>
          <p:cNvSpPr>
            <a:spLocks noGrp="1"/>
          </p:cNvSpPr>
          <p:nvPr>
            <p:ph type="sldNum" sz="quarter" idx="12"/>
          </p:nvPr>
        </p:nvSpPr>
        <p:spPr/>
        <p:txBody>
          <a:bodyPr/>
          <a:lstStyle/>
          <a:p>
            <a:fld id="{E58F010A-7A76-4959-8C93-C00BF2B98482}" type="slidenum">
              <a:rPr lang="en-US" smtClean="0"/>
              <a:t>‹#›</a:t>
            </a:fld>
            <a:endParaRPr lang="en-US"/>
          </a:p>
        </p:txBody>
      </p:sp>
    </p:spTree>
    <p:extLst>
      <p:ext uri="{BB962C8B-B14F-4D97-AF65-F5344CB8AC3E}">
        <p14:creationId xmlns:p14="http://schemas.microsoft.com/office/powerpoint/2010/main" val="3382007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26BB09-56D0-4CFA-A6F3-67F24687A1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C0BF8C-17B0-4B39-A92D-C04DF88D5D6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C2504-C12E-49F9-96E2-4E7835D9F2A4}"/>
              </a:ext>
            </a:extLst>
          </p:cNvPr>
          <p:cNvSpPr>
            <a:spLocks noGrp="1"/>
          </p:cNvSpPr>
          <p:nvPr>
            <p:ph type="dt" sz="half" idx="10"/>
          </p:nvPr>
        </p:nvSpPr>
        <p:spPr/>
        <p:txBody>
          <a:bodyPr/>
          <a:lstStyle/>
          <a:p>
            <a:fld id="{9F0A192C-4631-4DDB-9A18-B16397D58CC5}" type="datetimeFigureOut">
              <a:rPr lang="en-US" smtClean="0"/>
              <a:t>3/25/2018</a:t>
            </a:fld>
            <a:endParaRPr lang="en-US"/>
          </a:p>
        </p:txBody>
      </p:sp>
      <p:sp>
        <p:nvSpPr>
          <p:cNvPr id="5" name="Footer Placeholder 4">
            <a:extLst>
              <a:ext uri="{FF2B5EF4-FFF2-40B4-BE49-F238E27FC236}">
                <a16:creationId xmlns:a16="http://schemas.microsoft.com/office/drawing/2014/main" id="{9D079E5D-BE26-48F9-8619-E8E6C81A89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C4F1E7-8575-4228-9C53-2301B4311F73}"/>
              </a:ext>
            </a:extLst>
          </p:cNvPr>
          <p:cNvSpPr>
            <a:spLocks noGrp="1"/>
          </p:cNvSpPr>
          <p:nvPr>
            <p:ph type="sldNum" sz="quarter" idx="12"/>
          </p:nvPr>
        </p:nvSpPr>
        <p:spPr/>
        <p:txBody>
          <a:bodyPr/>
          <a:lstStyle/>
          <a:p>
            <a:fld id="{E58F010A-7A76-4959-8C93-C00BF2B98482}" type="slidenum">
              <a:rPr lang="en-US" smtClean="0"/>
              <a:t>‹#›</a:t>
            </a:fld>
            <a:endParaRPr lang="en-US"/>
          </a:p>
        </p:txBody>
      </p:sp>
    </p:spTree>
    <p:extLst>
      <p:ext uri="{BB962C8B-B14F-4D97-AF65-F5344CB8AC3E}">
        <p14:creationId xmlns:p14="http://schemas.microsoft.com/office/powerpoint/2010/main" val="1563386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0F0F2-F26E-4C60-9010-49E5CC447F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9B627A-FA8E-4221-A46D-690FB6BFA5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1B1C40-23D2-4544-9115-2E7B22873ECC}"/>
              </a:ext>
            </a:extLst>
          </p:cNvPr>
          <p:cNvSpPr>
            <a:spLocks noGrp="1"/>
          </p:cNvSpPr>
          <p:nvPr>
            <p:ph type="dt" sz="half" idx="10"/>
          </p:nvPr>
        </p:nvSpPr>
        <p:spPr/>
        <p:txBody>
          <a:bodyPr/>
          <a:lstStyle/>
          <a:p>
            <a:fld id="{11E84181-FBB7-40BD-911A-8E3640C7108F}" type="datetimeFigureOut">
              <a:rPr lang="en-US" smtClean="0"/>
              <a:t>3/25/2018</a:t>
            </a:fld>
            <a:endParaRPr lang="en-US"/>
          </a:p>
        </p:txBody>
      </p:sp>
      <p:sp>
        <p:nvSpPr>
          <p:cNvPr id="5" name="Footer Placeholder 4">
            <a:extLst>
              <a:ext uri="{FF2B5EF4-FFF2-40B4-BE49-F238E27FC236}">
                <a16:creationId xmlns:a16="http://schemas.microsoft.com/office/drawing/2014/main" id="{98471D86-2255-4E45-87DC-8B11D2CC9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EBD6C-B5BD-4A34-B470-75442004642A}"/>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4257714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8F2F-20D0-4A8E-AADA-C99603F84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EDC269-E75A-4CD4-86BC-2F174FB44C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35C5C-4EFC-482B-8613-D5F4805C32F1}"/>
              </a:ext>
            </a:extLst>
          </p:cNvPr>
          <p:cNvSpPr>
            <a:spLocks noGrp="1"/>
          </p:cNvSpPr>
          <p:nvPr>
            <p:ph type="dt" sz="half" idx="10"/>
          </p:nvPr>
        </p:nvSpPr>
        <p:spPr/>
        <p:txBody>
          <a:bodyPr/>
          <a:lstStyle/>
          <a:p>
            <a:fld id="{11E84181-FBB7-40BD-911A-8E3640C7108F}" type="datetimeFigureOut">
              <a:rPr lang="en-US" smtClean="0"/>
              <a:t>3/25/2018</a:t>
            </a:fld>
            <a:endParaRPr lang="en-US"/>
          </a:p>
        </p:txBody>
      </p:sp>
      <p:sp>
        <p:nvSpPr>
          <p:cNvPr id="5" name="Footer Placeholder 4">
            <a:extLst>
              <a:ext uri="{FF2B5EF4-FFF2-40B4-BE49-F238E27FC236}">
                <a16:creationId xmlns:a16="http://schemas.microsoft.com/office/drawing/2014/main" id="{2D69E26B-3066-4014-B33C-CA16F8B29B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32A17-6877-426C-9452-391C5A1AA14F}"/>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4274544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6BD3-C4A1-4AE3-88ED-0CC33545E8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A588E7-475C-401A-8BA5-C4564BDDB0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3D7250B-859D-4AF6-A218-70D717CE6CB0}"/>
              </a:ext>
            </a:extLst>
          </p:cNvPr>
          <p:cNvSpPr>
            <a:spLocks noGrp="1"/>
          </p:cNvSpPr>
          <p:nvPr>
            <p:ph type="dt" sz="half" idx="10"/>
          </p:nvPr>
        </p:nvSpPr>
        <p:spPr/>
        <p:txBody>
          <a:bodyPr/>
          <a:lstStyle/>
          <a:p>
            <a:fld id="{11E84181-FBB7-40BD-911A-8E3640C7108F}" type="datetimeFigureOut">
              <a:rPr lang="en-US" smtClean="0"/>
              <a:t>3/25/2018</a:t>
            </a:fld>
            <a:endParaRPr lang="en-US"/>
          </a:p>
        </p:txBody>
      </p:sp>
      <p:sp>
        <p:nvSpPr>
          <p:cNvPr id="5" name="Footer Placeholder 4">
            <a:extLst>
              <a:ext uri="{FF2B5EF4-FFF2-40B4-BE49-F238E27FC236}">
                <a16:creationId xmlns:a16="http://schemas.microsoft.com/office/drawing/2014/main" id="{476F4A8F-7BC6-4AE3-BE77-2B27598BC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229A1-0957-4288-98B6-83B34FA71E38}"/>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1101992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6385-AE8A-4F34-949F-15C9DC3243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8344FD-1B0B-4978-A5DA-61A54B8F75F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FC0C46-644C-4BCD-B115-400E126FAE9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973B21-F56A-48EF-92A5-C1CF042926E6}"/>
              </a:ext>
            </a:extLst>
          </p:cNvPr>
          <p:cNvSpPr>
            <a:spLocks noGrp="1"/>
          </p:cNvSpPr>
          <p:nvPr>
            <p:ph type="dt" sz="half" idx="10"/>
          </p:nvPr>
        </p:nvSpPr>
        <p:spPr/>
        <p:txBody>
          <a:bodyPr/>
          <a:lstStyle/>
          <a:p>
            <a:fld id="{11E84181-FBB7-40BD-911A-8E3640C7108F}" type="datetimeFigureOut">
              <a:rPr lang="en-US" smtClean="0"/>
              <a:t>3/25/2018</a:t>
            </a:fld>
            <a:endParaRPr lang="en-US"/>
          </a:p>
        </p:txBody>
      </p:sp>
      <p:sp>
        <p:nvSpPr>
          <p:cNvPr id="6" name="Footer Placeholder 5">
            <a:extLst>
              <a:ext uri="{FF2B5EF4-FFF2-40B4-BE49-F238E27FC236}">
                <a16:creationId xmlns:a16="http://schemas.microsoft.com/office/drawing/2014/main" id="{ABFAE106-60C0-468A-980F-28458CA7B0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957A66-9016-437C-B95F-E4475FF68701}"/>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3693235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2A4BB-4389-4788-ABF9-67130BB275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1D14EF-2F7E-4299-B8D1-E1F2CF140B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5899FCB-A980-43D1-89DB-87750E655B6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61C1D5-53C0-48E6-90CB-05A8E118CC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307668B-C460-4727-B151-007EA6237F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2C788C-6069-421F-B542-76F356855853}"/>
              </a:ext>
            </a:extLst>
          </p:cNvPr>
          <p:cNvSpPr>
            <a:spLocks noGrp="1"/>
          </p:cNvSpPr>
          <p:nvPr>
            <p:ph type="dt" sz="half" idx="10"/>
          </p:nvPr>
        </p:nvSpPr>
        <p:spPr/>
        <p:txBody>
          <a:bodyPr/>
          <a:lstStyle/>
          <a:p>
            <a:fld id="{11E84181-FBB7-40BD-911A-8E3640C7108F}" type="datetimeFigureOut">
              <a:rPr lang="en-US" smtClean="0"/>
              <a:t>3/25/2018</a:t>
            </a:fld>
            <a:endParaRPr lang="en-US"/>
          </a:p>
        </p:txBody>
      </p:sp>
      <p:sp>
        <p:nvSpPr>
          <p:cNvPr id="8" name="Footer Placeholder 7">
            <a:extLst>
              <a:ext uri="{FF2B5EF4-FFF2-40B4-BE49-F238E27FC236}">
                <a16:creationId xmlns:a16="http://schemas.microsoft.com/office/drawing/2014/main" id="{24867470-17A4-4330-A622-8E79FC425B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A083C3-F53A-4F33-B519-C3B45261F977}"/>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2989774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3D510-BE4D-4944-8137-C622C711FA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C279A1-C859-40BF-B519-70056C44D43A}"/>
              </a:ext>
            </a:extLst>
          </p:cNvPr>
          <p:cNvSpPr>
            <a:spLocks noGrp="1"/>
          </p:cNvSpPr>
          <p:nvPr>
            <p:ph type="dt" sz="half" idx="10"/>
          </p:nvPr>
        </p:nvSpPr>
        <p:spPr/>
        <p:txBody>
          <a:bodyPr/>
          <a:lstStyle/>
          <a:p>
            <a:fld id="{11E84181-FBB7-40BD-911A-8E3640C7108F}" type="datetimeFigureOut">
              <a:rPr lang="en-US" smtClean="0"/>
              <a:t>3/25/2018</a:t>
            </a:fld>
            <a:endParaRPr lang="en-US"/>
          </a:p>
        </p:txBody>
      </p:sp>
      <p:sp>
        <p:nvSpPr>
          <p:cNvPr id="4" name="Footer Placeholder 3">
            <a:extLst>
              <a:ext uri="{FF2B5EF4-FFF2-40B4-BE49-F238E27FC236}">
                <a16:creationId xmlns:a16="http://schemas.microsoft.com/office/drawing/2014/main" id="{9DD4906D-0C7D-4FCB-BE47-709F0215C5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050305-9858-45B8-BBCB-6F65C71F7CB3}"/>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3921457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D7C965-3B0A-4E4E-9F39-1BF5A720DD01}"/>
              </a:ext>
            </a:extLst>
          </p:cNvPr>
          <p:cNvSpPr>
            <a:spLocks noGrp="1"/>
          </p:cNvSpPr>
          <p:nvPr>
            <p:ph type="dt" sz="half" idx="10"/>
          </p:nvPr>
        </p:nvSpPr>
        <p:spPr/>
        <p:txBody>
          <a:bodyPr/>
          <a:lstStyle/>
          <a:p>
            <a:fld id="{11E84181-FBB7-40BD-911A-8E3640C7108F}" type="datetimeFigureOut">
              <a:rPr lang="en-US" smtClean="0"/>
              <a:t>3/25/2018</a:t>
            </a:fld>
            <a:endParaRPr lang="en-US"/>
          </a:p>
        </p:txBody>
      </p:sp>
      <p:sp>
        <p:nvSpPr>
          <p:cNvPr id="3" name="Footer Placeholder 2">
            <a:extLst>
              <a:ext uri="{FF2B5EF4-FFF2-40B4-BE49-F238E27FC236}">
                <a16:creationId xmlns:a16="http://schemas.microsoft.com/office/drawing/2014/main" id="{53B1F14A-C1ED-4694-B77E-749D442DD6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C6B024-57A3-4767-A95F-20F1666EC4BD}"/>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3446954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E2D5-7ACB-479E-92E1-C3BAAB461E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2E4AA2-7362-427E-8AFA-D446926327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27BDC9-9989-4D1B-AA59-1B42670AF3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EF95FC-3A98-430D-8BAF-670F1DF15BD7}"/>
              </a:ext>
            </a:extLst>
          </p:cNvPr>
          <p:cNvSpPr>
            <a:spLocks noGrp="1"/>
          </p:cNvSpPr>
          <p:nvPr>
            <p:ph type="dt" sz="half" idx="10"/>
          </p:nvPr>
        </p:nvSpPr>
        <p:spPr/>
        <p:txBody>
          <a:bodyPr/>
          <a:lstStyle/>
          <a:p>
            <a:fld id="{11E84181-FBB7-40BD-911A-8E3640C7108F}" type="datetimeFigureOut">
              <a:rPr lang="en-US" smtClean="0"/>
              <a:t>3/25/2018</a:t>
            </a:fld>
            <a:endParaRPr lang="en-US"/>
          </a:p>
        </p:txBody>
      </p:sp>
      <p:sp>
        <p:nvSpPr>
          <p:cNvPr id="6" name="Footer Placeholder 5">
            <a:extLst>
              <a:ext uri="{FF2B5EF4-FFF2-40B4-BE49-F238E27FC236}">
                <a16:creationId xmlns:a16="http://schemas.microsoft.com/office/drawing/2014/main" id="{6D8D404C-3F9C-4AC9-B56D-611C3845D2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F017FA-37F7-4141-9AC2-C5705D2EAE61}"/>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1819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A1E-9641-4EE5-8E48-C99E87F685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E4A843-6053-42F1-A1FB-786146F630D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1FCD57-F82B-4A96-8251-23F9C2B9E188}"/>
              </a:ext>
            </a:extLst>
          </p:cNvPr>
          <p:cNvSpPr>
            <a:spLocks noGrp="1"/>
          </p:cNvSpPr>
          <p:nvPr>
            <p:ph type="dt" sz="half" idx="10"/>
          </p:nvPr>
        </p:nvSpPr>
        <p:spPr/>
        <p:txBody>
          <a:bodyPr/>
          <a:lstStyle/>
          <a:p>
            <a:fld id="{9F0A192C-4631-4DDB-9A18-B16397D58CC5}" type="datetimeFigureOut">
              <a:rPr lang="en-US" smtClean="0"/>
              <a:t>3/25/2018</a:t>
            </a:fld>
            <a:endParaRPr lang="en-US"/>
          </a:p>
        </p:txBody>
      </p:sp>
      <p:sp>
        <p:nvSpPr>
          <p:cNvPr id="5" name="Footer Placeholder 4">
            <a:extLst>
              <a:ext uri="{FF2B5EF4-FFF2-40B4-BE49-F238E27FC236}">
                <a16:creationId xmlns:a16="http://schemas.microsoft.com/office/drawing/2014/main" id="{E618520A-24EC-4C52-9145-62A24091B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70AB73-0F40-484A-9E04-6385D75F38FF}"/>
              </a:ext>
            </a:extLst>
          </p:cNvPr>
          <p:cNvSpPr>
            <a:spLocks noGrp="1"/>
          </p:cNvSpPr>
          <p:nvPr>
            <p:ph type="sldNum" sz="quarter" idx="12"/>
          </p:nvPr>
        </p:nvSpPr>
        <p:spPr/>
        <p:txBody>
          <a:bodyPr/>
          <a:lstStyle/>
          <a:p>
            <a:fld id="{E58F010A-7A76-4959-8C93-C00BF2B98482}" type="slidenum">
              <a:rPr lang="en-US" smtClean="0"/>
              <a:t>‹#›</a:t>
            </a:fld>
            <a:endParaRPr lang="en-US"/>
          </a:p>
        </p:txBody>
      </p:sp>
    </p:spTree>
    <p:extLst>
      <p:ext uri="{BB962C8B-B14F-4D97-AF65-F5344CB8AC3E}">
        <p14:creationId xmlns:p14="http://schemas.microsoft.com/office/powerpoint/2010/main" val="2553547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62EC-42C5-4BC3-9753-88131E444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F1C47F-ED97-48F4-9633-F9A75717CD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7971FF-A8E4-42D8-B1ED-A926C5C05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02F477-76A1-48C1-993C-B19C069BD7A2}"/>
              </a:ext>
            </a:extLst>
          </p:cNvPr>
          <p:cNvSpPr>
            <a:spLocks noGrp="1"/>
          </p:cNvSpPr>
          <p:nvPr>
            <p:ph type="dt" sz="half" idx="10"/>
          </p:nvPr>
        </p:nvSpPr>
        <p:spPr/>
        <p:txBody>
          <a:bodyPr/>
          <a:lstStyle/>
          <a:p>
            <a:fld id="{11E84181-FBB7-40BD-911A-8E3640C7108F}" type="datetimeFigureOut">
              <a:rPr lang="en-US" smtClean="0"/>
              <a:t>3/25/2018</a:t>
            </a:fld>
            <a:endParaRPr lang="en-US"/>
          </a:p>
        </p:txBody>
      </p:sp>
      <p:sp>
        <p:nvSpPr>
          <p:cNvPr id="6" name="Footer Placeholder 5">
            <a:extLst>
              <a:ext uri="{FF2B5EF4-FFF2-40B4-BE49-F238E27FC236}">
                <a16:creationId xmlns:a16="http://schemas.microsoft.com/office/drawing/2014/main" id="{6BDE64A3-1E95-47BD-9786-F11DD0FC75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C01CF3-02BD-4E5F-A555-7F517BBD2A00}"/>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892206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34A20-BF68-494A-9903-AEC6146D59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DC7770-D013-45BE-87DF-C2AFF39BD5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1B4FB9-32E4-45CF-832F-8FA2DBD35959}"/>
              </a:ext>
            </a:extLst>
          </p:cNvPr>
          <p:cNvSpPr>
            <a:spLocks noGrp="1"/>
          </p:cNvSpPr>
          <p:nvPr>
            <p:ph type="dt" sz="half" idx="10"/>
          </p:nvPr>
        </p:nvSpPr>
        <p:spPr/>
        <p:txBody>
          <a:bodyPr/>
          <a:lstStyle/>
          <a:p>
            <a:fld id="{11E84181-FBB7-40BD-911A-8E3640C7108F}" type="datetimeFigureOut">
              <a:rPr lang="en-US" smtClean="0"/>
              <a:t>3/25/2018</a:t>
            </a:fld>
            <a:endParaRPr lang="en-US"/>
          </a:p>
        </p:txBody>
      </p:sp>
      <p:sp>
        <p:nvSpPr>
          <p:cNvPr id="5" name="Footer Placeholder 4">
            <a:extLst>
              <a:ext uri="{FF2B5EF4-FFF2-40B4-BE49-F238E27FC236}">
                <a16:creationId xmlns:a16="http://schemas.microsoft.com/office/drawing/2014/main" id="{8C99B3B8-D983-4792-B0AF-7016F0901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F7B78-CFAD-49AF-A703-C7192C4A377E}"/>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4274591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F30AB0-785E-4BC2-870C-BC7801D24A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B041B0-E9C5-4587-9CCC-D00F3F6DA08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11195-F7DA-4757-83F1-62106B769965}"/>
              </a:ext>
            </a:extLst>
          </p:cNvPr>
          <p:cNvSpPr>
            <a:spLocks noGrp="1"/>
          </p:cNvSpPr>
          <p:nvPr>
            <p:ph type="dt" sz="half" idx="10"/>
          </p:nvPr>
        </p:nvSpPr>
        <p:spPr/>
        <p:txBody>
          <a:bodyPr/>
          <a:lstStyle/>
          <a:p>
            <a:fld id="{11E84181-FBB7-40BD-911A-8E3640C7108F}" type="datetimeFigureOut">
              <a:rPr lang="en-US" smtClean="0"/>
              <a:t>3/25/2018</a:t>
            </a:fld>
            <a:endParaRPr lang="en-US"/>
          </a:p>
        </p:txBody>
      </p:sp>
      <p:sp>
        <p:nvSpPr>
          <p:cNvPr id="5" name="Footer Placeholder 4">
            <a:extLst>
              <a:ext uri="{FF2B5EF4-FFF2-40B4-BE49-F238E27FC236}">
                <a16:creationId xmlns:a16="http://schemas.microsoft.com/office/drawing/2014/main" id="{C1CC3053-D99F-47F6-AAF3-41F82D23C2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E20A3-23D7-4FB0-BC5A-D662E36BB0D3}"/>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3631477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E0688-3C21-4BE9-AAB9-1394A347DF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B3F9AF-9E6D-4939-98E6-B0006DACE3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733A017-9988-4B14-9F30-4201A36FCCA6}"/>
              </a:ext>
            </a:extLst>
          </p:cNvPr>
          <p:cNvSpPr>
            <a:spLocks noGrp="1"/>
          </p:cNvSpPr>
          <p:nvPr>
            <p:ph type="dt" sz="half" idx="10"/>
          </p:nvPr>
        </p:nvSpPr>
        <p:spPr/>
        <p:txBody>
          <a:bodyPr/>
          <a:lstStyle/>
          <a:p>
            <a:fld id="{9F0A192C-4631-4DDB-9A18-B16397D58CC5}" type="datetimeFigureOut">
              <a:rPr lang="en-US" smtClean="0"/>
              <a:t>3/25/2018</a:t>
            </a:fld>
            <a:endParaRPr lang="en-US"/>
          </a:p>
        </p:txBody>
      </p:sp>
      <p:sp>
        <p:nvSpPr>
          <p:cNvPr id="5" name="Footer Placeholder 4">
            <a:extLst>
              <a:ext uri="{FF2B5EF4-FFF2-40B4-BE49-F238E27FC236}">
                <a16:creationId xmlns:a16="http://schemas.microsoft.com/office/drawing/2014/main" id="{80FAB1A2-44A3-46AC-AB5E-7BD7923A89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B65CB7-5DCB-4142-BAA5-FE7FC07E609D}"/>
              </a:ext>
            </a:extLst>
          </p:cNvPr>
          <p:cNvSpPr>
            <a:spLocks noGrp="1"/>
          </p:cNvSpPr>
          <p:nvPr>
            <p:ph type="sldNum" sz="quarter" idx="12"/>
          </p:nvPr>
        </p:nvSpPr>
        <p:spPr/>
        <p:txBody>
          <a:bodyPr/>
          <a:lstStyle/>
          <a:p>
            <a:fld id="{E58F010A-7A76-4959-8C93-C00BF2B98482}" type="slidenum">
              <a:rPr lang="en-US" smtClean="0"/>
              <a:t>‹#›</a:t>
            </a:fld>
            <a:endParaRPr lang="en-US"/>
          </a:p>
        </p:txBody>
      </p:sp>
    </p:spTree>
    <p:extLst>
      <p:ext uri="{BB962C8B-B14F-4D97-AF65-F5344CB8AC3E}">
        <p14:creationId xmlns:p14="http://schemas.microsoft.com/office/powerpoint/2010/main" val="175103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18F6D-5B82-4CB8-B54B-4399690EE7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0618F1-1A11-4FF8-93FE-CE33984A0DF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372047-A7EC-4E35-9361-DB71038F9C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E39977-4170-4AA5-93A3-C7C4669AE7F4}"/>
              </a:ext>
            </a:extLst>
          </p:cNvPr>
          <p:cNvSpPr>
            <a:spLocks noGrp="1"/>
          </p:cNvSpPr>
          <p:nvPr>
            <p:ph type="dt" sz="half" idx="10"/>
          </p:nvPr>
        </p:nvSpPr>
        <p:spPr/>
        <p:txBody>
          <a:bodyPr/>
          <a:lstStyle/>
          <a:p>
            <a:fld id="{9F0A192C-4631-4DDB-9A18-B16397D58CC5}" type="datetimeFigureOut">
              <a:rPr lang="en-US" smtClean="0"/>
              <a:t>3/25/2018</a:t>
            </a:fld>
            <a:endParaRPr lang="en-US"/>
          </a:p>
        </p:txBody>
      </p:sp>
      <p:sp>
        <p:nvSpPr>
          <p:cNvPr id="6" name="Footer Placeholder 5">
            <a:extLst>
              <a:ext uri="{FF2B5EF4-FFF2-40B4-BE49-F238E27FC236}">
                <a16:creationId xmlns:a16="http://schemas.microsoft.com/office/drawing/2014/main" id="{0BC01FCF-594A-4A05-91CA-71518A292C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7B76AA-7EC0-4D74-B616-B0B8767AF21C}"/>
              </a:ext>
            </a:extLst>
          </p:cNvPr>
          <p:cNvSpPr>
            <a:spLocks noGrp="1"/>
          </p:cNvSpPr>
          <p:nvPr>
            <p:ph type="sldNum" sz="quarter" idx="12"/>
          </p:nvPr>
        </p:nvSpPr>
        <p:spPr/>
        <p:txBody>
          <a:bodyPr/>
          <a:lstStyle/>
          <a:p>
            <a:fld id="{E58F010A-7A76-4959-8C93-C00BF2B98482}" type="slidenum">
              <a:rPr lang="en-US" smtClean="0"/>
              <a:t>‹#›</a:t>
            </a:fld>
            <a:endParaRPr lang="en-US"/>
          </a:p>
        </p:txBody>
      </p:sp>
    </p:spTree>
    <p:extLst>
      <p:ext uri="{BB962C8B-B14F-4D97-AF65-F5344CB8AC3E}">
        <p14:creationId xmlns:p14="http://schemas.microsoft.com/office/powerpoint/2010/main" val="3353935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27D06-1815-42DD-816F-327C2427E4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E67767-BBEE-4A5D-A1FF-47E24F064F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FB70E92-4BB0-429B-A43A-F26355DF10F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88BC3D-69CD-47E0-B4E6-E06D02A423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200C25-0FE3-4472-B306-17EDEDD19AB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7ED391-22B8-40EE-AFF2-2EA1B1B90A17}"/>
              </a:ext>
            </a:extLst>
          </p:cNvPr>
          <p:cNvSpPr>
            <a:spLocks noGrp="1"/>
          </p:cNvSpPr>
          <p:nvPr>
            <p:ph type="dt" sz="half" idx="10"/>
          </p:nvPr>
        </p:nvSpPr>
        <p:spPr/>
        <p:txBody>
          <a:bodyPr/>
          <a:lstStyle/>
          <a:p>
            <a:fld id="{9F0A192C-4631-4DDB-9A18-B16397D58CC5}" type="datetimeFigureOut">
              <a:rPr lang="en-US" smtClean="0"/>
              <a:t>3/25/2018</a:t>
            </a:fld>
            <a:endParaRPr lang="en-US"/>
          </a:p>
        </p:txBody>
      </p:sp>
      <p:sp>
        <p:nvSpPr>
          <p:cNvPr id="8" name="Footer Placeholder 7">
            <a:extLst>
              <a:ext uri="{FF2B5EF4-FFF2-40B4-BE49-F238E27FC236}">
                <a16:creationId xmlns:a16="http://schemas.microsoft.com/office/drawing/2014/main" id="{6FBA00AF-952D-4D30-83E3-E74D694E1D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21C41E-F58D-4DD7-8C3C-98A92084153A}"/>
              </a:ext>
            </a:extLst>
          </p:cNvPr>
          <p:cNvSpPr>
            <a:spLocks noGrp="1"/>
          </p:cNvSpPr>
          <p:nvPr>
            <p:ph type="sldNum" sz="quarter" idx="12"/>
          </p:nvPr>
        </p:nvSpPr>
        <p:spPr/>
        <p:txBody>
          <a:bodyPr/>
          <a:lstStyle/>
          <a:p>
            <a:fld id="{E58F010A-7A76-4959-8C93-C00BF2B98482}" type="slidenum">
              <a:rPr lang="en-US" smtClean="0"/>
              <a:t>‹#›</a:t>
            </a:fld>
            <a:endParaRPr lang="en-US"/>
          </a:p>
        </p:txBody>
      </p:sp>
    </p:spTree>
    <p:extLst>
      <p:ext uri="{BB962C8B-B14F-4D97-AF65-F5344CB8AC3E}">
        <p14:creationId xmlns:p14="http://schemas.microsoft.com/office/powerpoint/2010/main" val="3185437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3E9C8-5DDA-45C0-8A75-81B817E612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E80DF9-A209-4FC0-BC85-9F5167EDEBD8}"/>
              </a:ext>
            </a:extLst>
          </p:cNvPr>
          <p:cNvSpPr>
            <a:spLocks noGrp="1"/>
          </p:cNvSpPr>
          <p:nvPr>
            <p:ph type="dt" sz="half" idx="10"/>
          </p:nvPr>
        </p:nvSpPr>
        <p:spPr/>
        <p:txBody>
          <a:bodyPr/>
          <a:lstStyle/>
          <a:p>
            <a:fld id="{9F0A192C-4631-4DDB-9A18-B16397D58CC5}" type="datetimeFigureOut">
              <a:rPr lang="en-US" smtClean="0"/>
              <a:t>3/25/2018</a:t>
            </a:fld>
            <a:endParaRPr lang="en-US"/>
          </a:p>
        </p:txBody>
      </p:sp>
      <p:sp>
        <p:nvSpPr>
          <p:cNvPr id="4" name="Footer Placeholder 3">
            <a:extLst>
              <a:ext uri="{FF2B5EF4-FFF2-40B4-BE49-F238E27FC236}">
                <a16:creationId xmlns:a16="http://schemas.microsoft.com/office/drawing/2014/main" id="{EBF256BD-9351-4F79-BC8A-047CFA82C8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E13F43-C88A-45B9-9B0F-5C0682BE1FE4}"/>
              </a:ext>
            </a:extLst>
          </p:cNvPr>
          <p:cNvSpPr>
            <a:spLocks noGrp="1"/>
          </p:cNvSpPr>
          <p:nvPr>
            <p:ph type="sldNum" sz="quarter" idx="12"/>
          </p:nvPr>
        </p:nvSpPr>
        <p:spPr/>
        <p:txBody>
          <a:bodyPr/>
          <a:lstStyle/>
          <a:p>
            <a:fld id="{E58F010A-7A76-4959-8C93-C00BF2B98482}" type="slidenum">
              <a:rPr lang="en-US" smtClean="0"/>
              <a:t>‹#›</a:t>
            </a:fld>
            <a:endParaRPr lang="en-US"/>
          </a:p>
        </p:txBody>
      </p:sp>
    </p:spTree>
    <p:extLst>
      <p:ext uri="{BB962C8B-B14F-4D97-AF65-F5344CB8AC3E}">
        <p14:creationId xmlns:p14="http://schemas.microsoft.com/office/powerpoint/2010/main" val="1990246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6FF042-7C95-495F-A0A5-B279D8FFA96D}"/>
              </a:ext>
            </a:extLst>
          </p:cNvPr>
          <p:cNvSpPr>
            <a:spLocks noGrp="1"/>
          </p:cNvSpPr>
          <p:nvPr>
            <p:ph type="dt" sz="half" idx="10"/>
          </p:nvPr>
        </p:nvSpPr>
        <p:spPr/>
        <p:txBody>
          <a:bodyPr/>
          <a:lstStyle/>
          <a:p>
            <a:fld id="{9F0A192C-4631-4DDB-9A18-B16397D58CC5}" type="datetimeFigureOut">
              <a:rPr lang="en-US" smtClean="0"/>
              <a:t>3/25/2018</a:t>
            </a:fld>
            <a:endParaRPr lang="en-US"/>
          </a:p>
        </p:txBody>
      </p:sp>
      <p:sp>
        <p:nvSpPr>
          <p:cNvPr id="3" name="Footer Placeholder 2">
            <a:extLst>
              <a:ext uri="{FF2B5EF4-FFF2-40B4-BE49-F238E27FC236}">
                <a16:creationId xmlns:a16="http://schemas.microsoft.com/office/drawing/2014/main" id="{B0FB2BB0-2306-4D96-9582-30A47AD610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D87008-4BE4-42AC-93F4-F6F4B46FF808}"/>
              </a:ext>
            </a:extLst>
          </p:cNvPr>
          <p:cNvSpPr>
            <a:spLocks noGrp="1"/>
          </p:cNvSpPr>
          <p:nvPr>
            <p:ph type="sldNum" sz="quarter" idx="12"/>
          </p:nvPr>
        </p:nvSpPr>
        <p:spPr/>
        <p:txBody>
          <a:bodyPr/>
          <a:lstStyle/>
          <a:p>
            <a:fld id="{E58F010A-7A76-4959-8C93-C00BF2B98482}" type="slidenum">
              <a:rPr lang="en-US" smtClean="0"/>
              <a:t>‹#›</a:t>
            </a:fld>
            <a:endParaRPr lang="en-US"/>
          </a:p>
        </p:txBody>
      </p:sp>
    </p:spTree>
    <p:extLst>
      <p:ext uri="{BB962C8B-B14F-4D97-AF65-F5344CB8AC3E}">
        <p14:creationId xmlns:p14="http://schemas.microsoft.com/office/powerpoint/2010/main" val="3442556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C6146-71A6-4BEC-84C2-9D5321594B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EC3250-79A0-43EE-A45C-801EC47EAB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B66712-E2F2-4225-B30C-B8E9004FAD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5BF5BE-070A-416E-B7E3-BD0E4DC47970}"/>
              </a:ext>
            </a:extLst>
          </p:cNvPr>
          <p:cNvSpPr>
            <a:spLocks noGrp="1"/>
          </p:cNvSpPr>
          <p:nvPr>
            <p:ph type="dt" sz="half" idx="10"/>
          </p:nvPr>
        </p:nvSpPr>
        <p:spPr/>
        <p:txBody>
          <a:bodyPr/>
          <a:lstStyle/>
          <a:p>
            <a:fld id="{9F0A192C-4631-4DDB-9A18-B16397D58CC5}" type="datetimeFigureOut">
              <a:rPr lang="en-US" smtClean="0"/>
              <a:t>3/25/2018</a:t>
            </a:fld>
            <a:endParaRPr lang="en-US"/>
          </a:p>
        </p:txBody>
      </p:sp>
      <p:sp>
        <p:nvSpPr>
          <p:cNvPr id="6" name="Footer Placeholder 5">
            <a:extLst>
              <a:ext uri="{FF2B5EF4-FFF2-40B4-BE49-F238E27FC236}">
                <a16:creationId xmlns:a16="http://schemas.microsoft.com/office/drawing/2014/main" id="{07B9FB8F-C1B7-4342-9E8D-B0CAD0D325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020924-7F1D-4E14-A132-83D2652E4CD7}"/>
              </a:ext>
            </a:extLst>
          </p:cNvPr>
          <p:cNvSpPr>
            <a:spLocks noGrp="1"/>
          </p:cNvSpPr>
          <p:nvPr>
            <p:ph type="sldNum" sz="quarter" idx="12"/>
          </p:nvPr>
        </p:nvSpPr>
        <p:spPr/>
        <p:txBody>
          <a:bodyPr/>
          <a:lstStyle/>
          <a:p>
            <a:fld id="{E58F010A-7A76-4959-8C93-C00BF2B98482}" type="slidenum">
              <a:rPr lang="en-US" smtClean="0"/>
              <a:t>‹#›</a:t>
            </a:fld>
            <a:endParaRPr lang="en-US"/>
          </a:p>
        </p:txBody>
      </p:sp>
    </p:spTree>
    <p:extLst>
      <p:ext uri="{BB962C8B-B14F-4D97-AF65-F5344CB8AC3E}">
        <p14:creationId xmlns:p14="http://schemas.microsoft.com/office/powerpoint/2010/main" val="2329697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A6BB7-1CA5-4AFD-BC9F-26901ACAB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21F912-0D89-4C8C-8EDE-07ABDD687E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00A5B0-D12D-4B0A-A2FA-F66295D9DF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2DB1B7-FF33-49A4-A883-675F72B7F992}"/>
              </a:ext>
            </a:extLst>
          </p:cNvPr>
          <p:cNvSpPr>
            <a:spLocks noGrp="1"/>
          </p:cNvSpPr>
          <p:nvPr>
            <p:ph type="dt" sz="half" idx="10"/>
          </p:nvPr>
        </p:nvSpPr>
        <p:spPr/>
        <p:txBody>
          <a:bodyPr/>
          <a:lstStyle/>
          <a:p>
            <a:fld id="{9F0A192C-4631-4DDB-9A18-B16397D58CC5}" type="datetimeFigureOut">
              <a:rPr lang="en-US" smtClean="0"/>
              <a:t>3/25/2018</a:t>
            </a:fld>
            <a:endParaRPr lang="en-US"/>
          </a:p>
        </p:txBody>
      </p:sp>
      <p:sp>
        <p:nvSpPr>
          <p:cNvPr id="6" name="Footer Placeholder 5">
            <a:extLst>
              <a:ext uri="{FF2B5EF4-FFF2-40B4-BE49-F238E27FC236}">
                <a16:creationId xmlns:a16="http://schemas.microsoft.com/office/drawing/2014/main" id="{020EDF04-1A1C-4F3A-A6F1-4C4323F2D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BAEB6C-346E-48D0-BD7F-78A1A5CF8D34}"/>
              </a:ext>
            </a:extLst>
          </p:cNvPr>
          <p:cNvSpPr>
            <a:spLocks noGrp="1"/>
          </p:cNvSpPr>
          <p:nvPr>
            <p:ph type="sldNum" sz="quarter" idx="12"/>
          </p:nvPr>
        </p:nvSpPr>
        <p:spPr/>
        <p:txBody>
          <a:bodyPr/>
          <a:lstStyle/>
          <a:p>
            <a:fld id="{E58F010A-7A76-4959-8C93-C00BF2B98482}" type="slidenum">
              <a:rPr lang="en-US" smtClean="0"/>
              <a:t>‹#›</a:t>
            </a:fld>
            <a:endParaRPr lang="en-US"/>
          </a:p>
        </p:txBody>
      </p:sp>
    </p:spTree>
    <p:extLst>
      <p:ext uri="{BB962C8B-B14F-4D97-AF65-F5344CB8AC3E}">
        <p14:creationId xmlns:p14="http://schemas.microsoft.com/office/powerpoint/2010/main" val="296889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607A6F-07F4-4DEB-9A11-A5ABE96D12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F0F690-FB7B-4A44-9490-F6807F3A40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5D40E7-5A07-4AE8-BAA4-61BE69884B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0A192C-4631-4DDB-9A18-B16397D58CC5}" type="datetimeFigureOut">
              <a:rPr lang="en-US" smtClean="0"/>
              <a:t>3/25/2018</a:t>
            </a:fld>
            <a:endParaRPr lang="en-US"/>
          </a:p>
        </p:txBody>
      </p:sp>
      <p:sp>
        <p:nvSpPr>
          <p:cNvPr id="5" name="Footer Placeholder 4">
            <a:extLst>
              <a:ext uri="{FF2B5EF4-FFF2-40B4-BE49-F238E27FC236}">
                <a16:creationId xmlns:a16="http://schemas.microsoft.com/office/drawing/2014/main" id="{82A2F3FD-E7C4-4B30-97C8-C76216DC5B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5B73CB-EA20-498C-923C-DB4B24A8FC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F010A-7A76-4959-8C93-C00BF2B98482}" type="slidenum">
              <a:rPr lang="en-US" smtClean="0"/>
              <a:t>‹#›</a:t>
            </a:fld>
            <a:endParaRPr lang="en-US"/>
          </a:p>
        </p:txBody>
      </p:sp>
    </p:spTree>
    <p:extLst>
      <p:ext uri="{BB962C8B-B14F-4D97-AF65-F5344CB8AC3E}">
        <p14:creationId xmlns:p14="http://schemas.microsoft.com/office/powerpoint/2010/main" val="3810766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06F0D6-4439-4192-9FDC-1F7BA20E34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42B669-9006-456E-A6FE-BE98BD4B9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736C3D-0CA8-4D8C-8B24-73B3D86BBF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84181-FBB7-40BD-911A-8E3640C7108F}" type="datetimeFigureOut">
              <a:rPr lang="en-US" smtClean="0"/>
              <a:t>3/25/2018</a:t>
            </a:fld>
            <a:endParaRPr lang="en-US"/>
          </a:p>
        </p:txBody>
      </p:sp>
      <p:sp>
        <p:nvSpPr>
          <p:cNvPr id="5" name="Footer Placeholder 4">
            <a:extLst>
              <a:ext uri="{FF2B5EF4-FFF2-40B4-BE49-F238E27FC236}">
                <a16:creationId xmlns:a16="http://schemas.microsoft.com/office/drawing/2014/main" id="{BBDD903E-20E4-4513-9678-15526F1C6C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9D0F2B-9EBD-4E3B-BD97-28D8CB0698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FE997-4B02-4CAE-98DC-549EB3EE3DEF}" type="slidenum">
              <a:rPr lang="en-US" smtClean="0"/>
              <a:t>‹#›</a:t>
            </a:fld>
            <a:endParaRPr lang="en-US"/>
          </a:p>
        </p:txBody>
      </p:sp>
    </p:spTree>
    <p:extLst>
      <p:ext uri="{BB962C8B-B14F-4D97-AF65-F5344CB8AC3E}">
        <p14:creationId xmlns:p14="http://schemas.microsoft.com/office/powerpoint/2010/main" val="38474428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5B162-60BC-4CE1-BC7A-6C9656269D5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8F58866-0546-4EDB-BFB4-802790DA7E12}"/>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E11D9ECB-AB77-48A2-ABEE-0E0AA0093FE1}"/>
              </a:ext>
            </a:extLst>
          </p:cNvPr>
          <p:cNvPicPr>
            <a:picLocks noChangeAspect="1"/>
          </p:cNvPicPr>
          <p:nvPr/>
        </p:nvPicPr>
        <p:blipFill>
          <a:blip r:embed="rId2"/>
          <a:stretch>
            <a:fillRect/>
          </a:stretch>
        </p:blipFill>
        <p:spPr>
          <a:xfrm>
            <a:off x="0" y="9525"/>
            <a:ext cx="12192000" cy="6838950"/>
          </a:xfrm>
          <a:prstGeom prst="rect">
            <a:avLst/>
          </a:prstGeom>
        </p:spPr>
      </p:pic>
      <p:sp>
        <p:nvSpPr>
          <p:cNvPr id="5" name="TextBox 4">
            <a:extLst>
              <a:ext uri="{FF2B5EF4-FFF2-40B4-BE49-F238E27FC236}">
                <a16:creationId xmlns:a16="http://schemas.microsoft.com/office/drawing/2014/main" id="{34DF92A2-61CA-4D04-86F8-BB662223269A}"/>
              </a:ext>
            </a:extLst>
          </p:cNvPr>
          <p:cNvSpPr txBox="1"/>
          <p:nvPr/>
        </p:nvSpPr>
        <p:spPr>
          <a:xfrm>
            <a:off x="638630" y="507069"/>
            <a:ext cx="6066970" cy="707886"/>
          </a:xfrm>
          <a:prstGeom prst="rect">
            <a:avLst/>
          </a:prstGeom>
          <a:noFill/>
        </p:spPr>
        <p:txBody>
          <a:bodyPr wrap="square" rtlCol="0">
            <a:spAutoFit/>
          </a:bodyPr>
          <a:lstStyle/>
          <a:p>
            <a:pPr algn="ctr" defTabSz="410765" hangingPunct="0"/>
            <a:r>
              <a:rPr lang="en-US" sz="4000" kern="0" dirty="0">
                <a:solidFill>
                  <a:prstClr val="white"/>
                </a:solidFill>
                <a:latin typeface="AR DESTINE" panose="02000000000000000000" pitchFamily="2" charset="0"/>
                <a:sym typeface="Helvetica Light"/>
              </a:rPr>
              <a:t>Thursday, March 29th</a:t>
            </a:r>
          </a:p>
        </p:txBody>
      </p:sp>
      <p:sp>
        <p:nvSpPr>
          <p:cNvPr id="6" name="TextBox 5">
            <a:extLst>
              <a:ext uri="{FF2B5EF4-FFF2-40B4-BE49-F238E27FC236}">
                <a16:creationId xmlns:a16="http://schemas.microsoft.com/office/drawing/2014/main" id="{B4AE56B9-5D90-41B7-B390-E527D723A13F}"/>
              </a:ext>
            </a:extLst>
          </p:cNvPr>
          <p:cNvSpPr txBox="1"/>
          <p:nvPr/>
        </p:nvSpPr>
        <p:spPr>
          <a:xfrm>
            <a:off x="5163694" y="1302784"/>
            <a:ext cx="1864613" cy="646331"/>
          </a:xfrm>
          <a:prstGeom prst="rect">
            <a:avLst/>
          </a:prstGeom>
          <a:noFill/>
        </p:spPr>
        <p:txBody>
          <a:bodyPr wrap="none" rtlCol="0">
            <a:spAutoFit/>
          </a:bodyPr>
          <a:lstStyle/>
          <a:p>
            <a:pPr algn="ctr" defTabSz="410765" hangingPunct="0"/>
            <a:r>
              <a:rPr lang="en-US" sz="3600" kern="0" dirty="0">
                <a:solidFill>
                  <a:prstClr val="white"/>
                </a:solidFill>
                <a:latin typeface="AR DESTINE" panose="02000000000000000000" pitchFamily="2" charset="0"/>
                <a:sym typeface="Helvetica Light"/>
              </a:rPr>
              <a:t>6:15 PM</a:t>
            </a:r>
          </a:p>
        </p:txBody>
      </p:sp>
      <p:sp>
        <p:nvSpPr>
          <p:cNvPr id="7" name="TextBox 6">
            <a:extLst>
              <a:ext uri="{FF2B5EF4-FFF2-40B4-BE49-F238E27FC236}">
                <a16:creationId xmlns:a16="http://schemas.microsoft.com/office/drawing/2014/main" id="{86BFA2C0-9963-4B7C-ACD5-32DAC59CF6AA}"/>
              </a:ext>
            </a:extLst>
          </p:cNvPr>
          <p:cNvSpPr txBox="1"/>
          <p:nvPr/>
        </p:nvSpPr>
        <p:spPr>
          <a:xfrm>
            <a:off x="5638802" y="5406806"/>
            <a:ext cx="5457370" cy="646331"/>
          </a:xfrm>
          <a:prstGeom prst="rect">
            <a:avLst/>
          </a:prstGeom>
          <a:noFill/>
        </p:spPr>
        <p:txBody>
          <a:bodyPr wrap="square" rtlCol="0">
            <a:spAutoFit/>
          </a:bodyPr>
          <a:lstStyle/>
          <a:p>
            <a:pPr algn="ctr" defTabSz="410765" hangingPunct="0"/>
            <a:r>
              <a:rPr lang="en-US" sz="3600" i="1" kern="0" dirty="0">
                <a:solidFill>
                  <a:prstClr val="white"/>
                </a:solidFill>
                <a:latin typeface="AR DESTINE" panose="02000000000000000000" pitchFamily="2" charset="0"/>
                <a:sym typeface="Helvetica Light"/>
              </a:rPr>
              <a:t>Food will be provided</a:t>
            </a:r>
          </a:p>
        </p:txBody>
      </p:sp>
    </p:spTree>
    <p:extLst>
      <p:ext uri="{BB962C8B-B14F-4D97-AF65-F5344CB8AC3E}">
        <p14:creationId xmlns:p14="http://schemas.microsoft.com/office/powerpoint/2010/main" val="3500604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2B94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0" y="288472"/>
            <a:ext cx="11347553" cy="6460672"/>
          </a:xfrm>
        </p:spPr>
        <p:txBody>
          <a:bodyPr anchor="ctr">
            <a:normAutofit/>
          </a:bodyPr>
          <a:lstStyle/>
          <a:p>
            <a:pPr marL="457200" indent="-457200"/>
            <a:r>
              <a:rPr lang="en-US" sz="3600" dirty="0">
                <a:latin typeface="Century Gothic" panose="020B0502020202020204" pitchFamily="34" charset="0"/>
              </a:rPr>
              <a:t>Amos 8:11 Behold, the days come, </a:t>
            </a:r>
            <a:r>
              <a:rPr lang="en-US" sz="3600" dirty="0" err="1">
                <a:latin typeface="Century Gothic" panose="020B0502020202020204" pitchFamily="34" charset="0"/>
              </a:rPr>
              <a:t>saith</a:t>
            </a:r>
            <a:r>
              <a:rPr lang="en-US" sz="3600" dirty="0">
                <a:latin typeface="Century Gothic" panose="020B0502020202020204" pitchFamily="34" charset="0"/>
              </a:rPr>
              <a:t> the Lord GOD, that I will send a famine in the land, not a famine of bread, nor a thirst for water, but of hearing the words of the LORD: </a:t>
            </a:r>
          </a:p>
          <a:p>
            <a:pPr marL="457200" indent="-457200"/>
            <a:r>
              <a:rPr lang="en-US" sz="3600" dirty="0">
                <a:latin typeface="Century Gothic" panose="020B0502020202020204" pitchFamily="34" charset="0"/>
              </a:rPr>
              <a:t>Psalm 119:18 Open thou mine eyes, that I may behold wondrous things out of thy law. </a:t>
            </a:r>
          </a:p>
          <a:p>
            <a:pPr marL="457200" indent="-457200"/>
            <a:r>
              <a:rPr lang="en-US" sz="3600" dirty="0">
                <a:latin typeface="Century Gothic" panose="020B0502020202020204" pitchFamily="34" charset="0"/>
              </a:rPr>
              <a:t>Psalm 119:19 I am a stranger in the earth: hide not thy commandments from me. </a:t>
            </a:r>
          </a:p>
        </p:txBody>
      </p:sp>
    </p:spTree>
    <p:extLst>
      <p:ext uri="{BB962C8B-B14F-4D97-AF65-F5344CB8AC3E}">
        <p14:creationId xmlns:p14="http://schemas.microsoft.com/office/powerpoint/2010/main" val="42552791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2B94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0" y="288472"/>
            <a:ext cx="11347553" cy="6460672"/>
          </a:xfrm>
        </p:spPr>
        <p:txBody>
          <a:bodyPr anchor="ctr">
            <a:normAutofit/>
          </a:bodyPr>
          <a:lstStyle/>
          <a:p>
            <a:pPr marL="457200" indent="-457200"/>
            <a:r>
              <a:rPr lang="en-US" sz="3600" dirty="0">
                <a:latin typeface="Century Gothic" panose="020B0502020202020204" pitchFamily="34" charset="0"/>
              </a:rPr>
              <a:t>Saul proclaims a stupid </a:t>
            </a:r>
            <a:r>
              <a:rPr lang="en-US" sz="3600" u="sng" dirty="0">
                <a:latin typeface="Century Gothic" panose="020B0502020202020204" pitchFamily="34" charset="0"/>
              </a:rPr>
              <a:t>curse</a:t>
            </a:r>
            <a:r>
              <a:rPr lang="en-US" sz="3600" dirty="0">
                <a:latin typeface="Century Gothic" panose="020B0502020202020204" pitchFamily="34" charset="0"/>
              </a:rPr>
              <a:t> against anyone that doesn’t face their battle by HIS mandate.</a:t>
            </a:r>
          </a:p>
          <a:p>
            <a:pPr marL="457200" indent="-457200"/>
            <a:r>
              <a:rPr lang="en-US" sz="3600" b="1" dirty="0">
                <a:latin typeface="Century Gothic" panose="020B0502020202020204" pitchFamily="34" charset="0"/>
              </a:rPr>
              <a:t>Result:</a:t>
            </a:r>
          </a:p>
          <a:p>
            <a:pPr marL="1200150" lvl="1" indent="-742950">
              <a:buFont typeface="+mj-lt"/>
              <a:buAutoNum type="arabicPeriod"/>
            </a:pPr>
            <a:r>
              <a:rPr lang="en-US" sz="3600" dirty="0">
                <a:latin typeface="Century Gothic" panose="020B0502020202020204" pitchFamily="34" charset="0"/>
              </a:rPr>
              <a:t>The people obey because they fear Saul. </a:t>
            </a:r>
            <a:br>
              <a:rPr lang="en-US" sz="3600" dirty="0">
                <a:latin typeface="Century Gothic" panose="020B0502020202020204" pitchFamily="34" charset="0"/>
              </a:rPr>
            </a:br>
            <a:r>
              <a:rPr lang="en-US" sz="3600" dirty="0">
                <a:latin typeface="Century Gothic" panose="020B0502020202020204" pitchFamily="34" charset="0"/>
              </a:rPr>
              <a:t>Proverbs 29:25 The fear of man </a:t>
            </a:r>
            <a:r>
              <a:rPr lang="en-US" sz="3600" dirty="0" err="1">
                <a:latin typeface="Century Gothic" panose="020B0502020202020204" pitchFamily="34" charset="0"/>
              </a:rPr>
              <a:t>bringeth</a:t>
            </a:r>
            <a:r>
              <a:rPr lang="en-US" sz="3600" dirty="0">
                <a:latin typeface="Century Gothic" panose="020B0502020202020204" pitchFamily="34" charset="0"/>
              </a:rPr>
              <a:t> a snare:   </a:t>
            </a:r>
          </a:p>
          <a:p>
            <a:pPr marL="1200150" lvl="1" indent="-742950">
              <a:buFont typeface="+mj-lt"/>
              <a:buAutoNum type="arabicPeriod"/>
            </a:pPr>
            <a:r>
              <a:rPr lang="en-US" sz="3600" dirty="0">
                <a:latin typeface="Century Gothic" panose="020B0502020202020204" pitchFamily="34" charset="0"/>
              </a:rPr>
              <a:t>God’s people are distressed! (vs 24) </a:t>
            </a:r>
            <a:br>
              <a:rPr lang="en-US" sz="3600" dirty="0">
                <a:latin typeface="Century Gothic" panose="020B0502020202020204" pitchFamily="34" charset="0"/>
              </a:rPr>
            </a:br>
            <a:r>
              <a:rPr lang="en-US" sz="3600" dirty="0">
                <a:latin typeface="Century Gothic" panose="020B0502020202020204" pitchFamily="34" charset="0"/>
              </a:rPr>
              <a:t>They don’t have strength for the fight.</a:t>
            </a:r>
          </a:p>
          <a:p>
            <a:pPr marL="1200150" lvl="1" indent="-742950">
              <a:buFont typeface="+mj-lt"/>
              <a:buAutoNum type="arabicPeriod"/>
            </a:pPr>
            <a:r>
              <a:rPr lang="en-US" sz="3600" b="1" dirty="0">
                <a:latin typeface="Century Gothic" panose="020B0502020202020204" pitchFamily="34" charset="0"/>
              </a:rPr>
              <a:t>The people are faint. </a:t>
            </a:r>
            <a:endParaRPr lang="en-US" sz="3200" b="1" dirty="0">
              <a:latin typeface="Century Gothic" panose="020B0502020202020204" pitchFamily="34" charset="0"/>
            </a:endParaRPr>
          </a:p>
        </p:txBody>
      </p:sp>
    </p:spTree>
    <p:extLst>
      <p:ext uri="{BB962C8B-B14F-4D97-AF65-F5344CB8AC3E}">
        <p14:creationId xmlns:p14="http://schemas.microsoft.com/office/powerpoint/2010/main" val="23716651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9B276C-CCC8-4ABD-B850-350ABA7DB77A}"/>
              </a:ext>
            </a:extLst>
          </p:cNvPr>
          <p:cNvPicPr>
            <a:picLocks noChangeAspect="1"/>
          </p:cNvPicPr>
          <p:nvPr/>
        </p:nvPicPr>
        <p:blipFill rotWithShape="1">
          <a:blip r:embed="rId2"/>
          <a:srcRect b="17435"/>
          <a:stretch/>
        </p:blipFill>
        <p:spPr>
          <a:xfrm>
            <a:off x="0" y="-12324"/>
            <a:ext cx="12192000" cy="6870324"/>
          </a:xfrm>
          <a:prstGeom prst="rect">
            <a:avLst/>
          </a:prstGeom>
        </p:spPr>
      </p:pic>
      <p:sp>
        <p:nvSpPr>
          <p:cNvPr id="2" name="Title 1">
            <a:extLst>
              <a:ext uri="{FF2B5EF4-FFF2-40B4-BE49-F238E27FC236}">
                <a16:creationId xmlns:a16="http://schemas.microsoft.com/office/drawing/2014/main" id="{2E945EA7-8EB6-4C1A-AAD5-9C657D85B031}"/>
              </a:ext>
            </a:extLst>
          </p:cNvPr>
          <p:cNvSpPr>
            <a:spLocks noGrp="1"/>
          </p:cNvSpPr>
          <p:nvPr>
            <p:ph type="ctrTitle"/>
          </p:nvPr>
        </p:nvSpPr>
        <p:spPr>
          <a:xfrm>
            <a:off x="203200" y="4026276"/>
            <a:ext cx="11582400" cy="2387600"/>
          </a:xfrm>
        </p:spPr>
        <p:txBody>
          <a:bodyPr>
            <a:normAutofit/>
          </a:bodyPr>
          <a:lstStyle/>
          <a:p>
            <a:pPr algn="r"/>
            <a:r>
              <a:rPr lang="en-US" sz="5400" b="1" dirty="0">
                <a:solidFill>
                  <a:schemeClr val="bg1"/>
                </a:solidFill>
                <a:effectLst>
                  <a:outerShdw blurRad="38100" dist="38100" dir="2700000" algn="tl">
                    <a:srgbClr val="000000">
                      <a:alpha val="43137"/>
                    </a:srgbClr>
                  </a:outerShdw>
                </a:effectLst>
                <a:latin typeface="Century Gothic" panose="020B0502020202020204" pitchFamily="34" charset="0"/>
              </a:rPr>
              <a:t>Jonathan’s </a:t>
            </a:r>
            <a:r>
              <a:rPr lang="en-US" sz="5400" b="1" u="sng" dirty="0">
                <a:solidFill>
                  <a:schemeClr val="bg1"/>
                </a:solidFill>
                <a:effectLst>
                  <a:outerShdw blurRad="38100" dist="38100" dir="2700000" algn="tl">
                    <a:srgbClr val="000000">
                      <a:alpha val="43137"/>
                    </a:srgbClr>
                  </a:outerShdw>
                </a:effectLst>
                <a:latin typeface="Century Gothic" panose="020B0502020202020204" pitchFamily="34" charset="0"/>
              </a:rPr>
              <a:t>statement</a:t>
            </a:r>
            <a:r>
              <a:rPr lang="en-US" sz="5400" b="1" dirty="0">
                <a:solidFill>
                  <a:schemeClr val="bg1"/>
                </a:solidFill>
                <a:effectLst>
                  <a:outerShdw blurRad="38100" dist="38100" dir="2700000" algn="tl">
                    <a:srgbClr val="000000">
                      <a:alpha val="43137"/>
                    </a:srgbClr>
                  </a:outerShdw>
                </a:effectLst>
                <a:latin typeface="Century Gothic" panose="020B0502020202020204" pitchFamily="34" charset="0"/>
              </a:rPr>
              <a:t> of faith. </a:t>
            </a:r>
          </a:p>
        </p:txBody>
      </p:sp>
    </p:spTree>
    <p:extLst>
      <p:ext uri="{BB962C8B-B14F-4D97-AF65-F5344CB8AC3E}">
        <p14:creationId xmlns:p14="http://schemas.microsoft.com/office/powerpoint/2010/main" val="83164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9EFAEF-19A8-4923-923B-5510D4704839}"/>
              </a:ext>
            </a:extLst>
          </p:cNvPr>
          <p:cNvPicPr>
            <a:picLocks noChangeAspect="1"/>
          </p:cNvPicPr>
          <p:nvPr/>
        </p:nvPicPr>
        <p:blipFill rotWithShape="1">
          <a:blip r:embed="rId2"/>
          <a:srcRect l="36933" t="32810" r="25807" b="31774"/>
          <a:stretch/>
        </p:blipFill>
        <p:spPr>
          <a:xfrm>
            <a:off x="0" y="0"/>
            <a:ext cx="12221675" cy="6857999"/>
          </a:xfrm>
          <a:prstGeom prst="rect">
            <a:avLst/>
          </a:prstGeom>
        </p:spPr>
      </p:pic>
      <p:sp>
        <p:nvSpPr>
          <p:cNvPr id="6" name="Oval 5">
            <a:extLst>
              <a:ext uri="{FF2B5EF4-FFF2-40B4-BE49-F238E27FC236}">
                <a16:creationId xmlns:a16="http://schemas.microsoft.com/office/drawing/2014/main" id="{90C73DAC-E389-4E0D-8FE8-F687781B221A}"/>
              </a:ext>
            </a:extLst>
          </p:cNvPr>
          <p:cNvSpPr/>
          <p:nvPr/>
        </p:nvSpPr>
        <p:spPr>
          <a:xfrm>
            <a:off x="6424246" y="3315676"/>
            <a:ext cx="203200" cy="2266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4F4E68B-DBD1-439C-9314-8AD97EAD938E}"/>
              </a:ext>
            </a:extLst>
          </p:cNvPr>
          <p:cNvSpPr/>
          <p:nvPr/>
        </p:nvSpPr>
        <p:spPr>
          <a:xfrm>
            <a:off x="738554" y="4148015"/>
            <a:ext cx="203200" cy="2266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94365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par>
                          <p:cTn id="25" fill="hold">
                            <p:stCondLst>
                              <p:cond delay="2500"/>
                            </p:stCondLst>
                            <p:childTnLst>
                              <p:par>
                                <p:cTn id="26" presetID="26"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80">
                                          <p:stCondLst>
                                            <p:cond delay="0"/>
                                          </p:stCondLst>
                                        </p:cTn>
                                        <p:tgtEl>
                                          <p:spTgt spid="7"/>
                                        </p:tgtEl>
                                      </p:cBhvr>
                                    </p:animEffect>
                                    <p:anim calcmode="lin" valueType="num">
                                      <p:cBhvr>
                                        <p:cTn id="2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4" dur="26">
                                          <p:stCondLst>
                                            <p:cond delay="650"/>
                                          </p:stCondLst>
                                        </p:cTn>
                                        <p:tgtEl>
                                          <p:spTgt spid="7"/>
                                        </p:tgtEl>
                                      </p:cBhvr>
                                      <p:to x="100000" y="60000"/>
                                    </p:animScale>
                                    <p:animScale>
                                      <p:cBhvr>
                                        <p:cTn id="35" dur="166" decel="50000">
                                          <p:stCondLst>
                                            <p:cond delay="676"/>
                                          </p:stCondLst>
                                        </p:cTn>
                                        <p:tgtEl>
                                          <p:spTgt spid="7"/>
                                        </p:tgtEl>
                                      </p:cBhvr>
                                      <p:to x="100000" y="100000"/>
                                    </p:animScale>
                                    <p:animScale>
                                      <p:cBhvr>
                                        <p:cTn id="36" dur="26">
                                          <p:stCondLst>
                                            <p:cond delay="1312"/>
                                          </p:stCondLst>
                                        </p:cTn>
                                        <p:tgtEl>
                                          <p:spTgt spid="7"/>
                                        </p:tgtEl>
                                      </p:cBhvr>
                                      <p:to x="100000" y="80000"/>
                                    </p:animScale>
                                    <p:animScale>
                                      <p:cBhvr>
                                        <p:cTn id="37" dur="166" decel="50000">
                                          <p:stCondLst>
                                            <p:cond delay="1338"/>
                                          </p:stCondLst>
                                        </p:cTn>
                                        <p:tgtEl>
                                          <p:spTgt spid="7"/>
                                        </p:tgtEl>
                                      </p:cBhvr>
                                      <p:to x="100000" y="100000"/>
                                    </p:animScale>
                                    <p:animScale>
                                      <p:cBhvr>
                                        <p:cTn id="38" dur="26">
                                          <p:stCondLst>
                                            <p:cond delay="1642"/>
                                          </p:stCondLst>
                                        </p:cTn>
                                        <p:tgtEl>
                                          <p:spTgt spid="7"/>
                                        </p:tgtEl>
                                      </p:cBhvr>
                                      <p:to x="100000" y="90000"/>
                                    </p:animScale>
                                    <p:animScale>
                                      <p:cBhvr>
                                        <p:cTn id="39" dur="166" decel="50000">
                                          <p:stCondLst>
                                            <p:cond delay="1668"/>
                                          </p:stCondLst>
                                        </p:cTn>
                                        <p:tgtEl>
                                          <p:spTgt spid="7"/>
                                        </p:tgtEl>
                                      </p:cBhvr>
                                      <p:to x="100000" y="100000"/>
                                    </p:animScale>
                                    <p:animScale>
                                      <p:cBhvr>
                                        <p:cTn id="40" dur="26">
                                          <p:stCondLst>
                                            <p:cond delay="1808"/>
                                          </p:stCondLst>
                                        </p:cTn>
                                        <p:tgtEl>
                                          <p:spTgt spid="7"/>
                                        </p:tgtEl>
                                      </p:cBhvr>
                                      <p:to x="100000" y="95000"/>
                                    </p:animScale>
                                    <p:animScale>
                                      <p:cBhvr>
                                        <p:cTn id="41"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2B94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0" y="288472"/>
            <a:ext cx="11347553" cy="6460672"/>
          </a:xfrm>
        </p:spPr>
        <p:txBody>
          <a:bodyPr anchor="ctr">
            <a:normAutofit/>
          </a:bodyPr>
          <a:lstStyle/>
          <a:p>
            <a:pPr marL="457200" indent="-457200"/>
            <a:r>
              <a:rPr lang="en-US" sz="3600" dirty="0">
                <a:latin typeface="Century Gothic" panose="020B0502020202020204" pitchFamily="34" charset="0"/>
              </a:rPr>
              <a:t>Joshua 7:25 And Joshua said, Why hast thou troubled us? the LORD shall trouble thee this day. And all Israel stoned him with stones, and burned them with fire, after they had stoned them with stones.</a:t>
            </a:r>
          </a:p>
          <a:p>
            <a:pPr marL="457200" indent="-457200"/>
            <a:r>
              <a:rPr lang="en-US" sz="3600" dirty="0" err="1">
                <a:latin typeface="Century Gothic" panose="020B0502020202020204" pitchFamily="34" charset="0"/>
              </a:rPr>
              <a:t>Achan</a:t>
            </a:r>
            <a:r>
              <a:rPr lang="en-US" sz="3600" dirty="0">
                <a:latin typeface="Century Gothic" panose="020B0502020202020204" pitchFamily="34" charset="0"/>
              </a:rPr>
              <a:t> took, Saul withheld. Both troubled Israel.</a:t>
            </a:r>
          </a:p>
          <a:p>
            <a:pPr marL="457200" indent="-457200"/>
            <a:r>
              <a:rPr lang="en-US" sz="3600" dirty="0" err="1">
                <a:latin typeface="Century Gothic" panose="020B0502020202020204" pitchFamily="34" charset="0"/>
              </a:rPr>
              <a:t>Prov</a:t>
            </a:r>
            <a:r>
              <a:rPr lang="en-US" sz="3600" dirty="0">
                <a:latin typeface="Century Gothic" panose="020B0502020202020204" pitchFamily="34" charset="0"/>
              </a:rPr>
              <a:t> 11:17 The merciful man doeth good to his own soul: but he that is cruel </a:t>
            </a:r>
            <a:r>
              <a:rPr lang="en-US" sz="3600" dirty="0" err="1">
                <a:latin typeface="Century Gothic" panose="020B0502020202020204" pitchFamily="34" charset="0"/>
              </a:rPr>
              <a:t>troubleth</a:t>
            </a:r>
            <a:r>
              <a:rPr lang="en-US" sz="3600" dirty="0">
                <a:latin typeface="Century Gothic" panose="020B0502020202020204" pitchFamily="34" charset="0"/>
              </a:rPr>
              <a:t> his own flesh. 	</a:t>
            </a:r>
          </a:p>
        </p:txBody>
      </p:sp>
    </p:spTree>
    <p:extLst>
      <p:ext uri="{BB962C8B-B14F-4D97-AF65-F5344CB8AC3E}">
        <p14:creationId xmlns:p14="http://schemas.microsoft.com/office/powerpoint/2010/main" val="39814275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7A39B5-4AFA-431D-8601-A6728A0EAB22}"/>
              </a:ext>
            </a:extLst>
          </p:cNvPr>
          <p:cNvPicPr>
            <a:picLocks noChangeAspect="1"/>
          </p:cNvPicPr>
          <p:nvPr/>
        </p:nvPicPr>
        <p:blipFill rotWithShape="1">
          <a:blip r:embed="rId2"/>
          <a:srcRect l="1643" r="10519"/>
          <a:stretch/>
        </p:blipFill>
        <p:spPr>
          <a:xfrm>
            <a:off x="7556408" y="10"/>
            <a:ext cx="4635591" cy="6857990"/>
          </a:xfrm>
          <a:prstGeom prst="rect">
            <a:avLst/>
          </a:prstGeom>
          <a:effectLst/>
        </p:spPr>
      </p:pic>
      <p:sp>
        <p:nvSpPr>
          <p:cNvPr id="2" name="Title 1">
            <a:extLst>
              <a:ext uri="{FF2B5EF4-FFF2-40B4-BE49-F238E27FC236}">
                <a16:creationId xmlns:a16="http://schemas.microsoft.com/office/drawing/2014/main" id="{91D48D9C-FDC1-4E1A-9F7B-6F2208462AA5}"/>
              </a:ext>
            </a:extLst>
          </p:cNvPr>
          <p:cNvSpPr>
            <a:spLocks noGrp="1"/>
          </p:cNvSpPr>
          <p:nvPr>
            <p:ph type="title"/>
          </p:nvPr>
        </p:nvSpPr>
        <p:spPr>
          <a:xfrm>
            <a:off x="648929" y="629266"/>
            <a:ext cx="6586491" cy="1676603"/>
          </a:xfrm>
        </p:spPr>
        <p:txBody>
          <a:bodyPr>
            <a:normAutofit/>
          </a:bodyPr>
          <a:lstStyle/>
          <a:p>
            <a:r>
              <a:rPr lang="en-US" b="1" dirty="0">
                <a:latin typeface="Century Gothic" panose="020B0502020202020204" pitchFamily="34" charset="0"/>
              </a:rPr>
              <a:t>Legalism</a:t>
            </a:r>
          </a:p>
        </p:txBody>
      </p:sp>
      <p:sp>
        <p:nvSpPr>
          <p:cNvPr id="3" name="Content Placeholder 2">
            <a:extLst>
              <a:ext uri="{FF2B5EF4-FFF2-40B4-BE49-F238E27FC236}">
                <a16:creationId xmlns:a16="http://schemas.microsoft.com/office/drawing/2014/main" id="{0A0DB44D-F98A-412D-9DA9-8F43A871E401}"/>
              </a:ext>
            </a:extLst>
          </p:cNvPr>
          <p:cNvSpPr>
            <a:spLocks noGrp="1"/>
          </p:cNvSpPr>
          <p:nvPr>
            <p:ph idx="1"/>
          </p:nvPr>
        </p:nvSpPr>
        <p:spPr>
          <a:xfrm>
            <a:off x="648930" y="2438400"/>
            <a:ext cx="6586489" cy="3785419"/>
          </a:xfrm>
        </p:spPr>
        <p:txBody>
          <a:bodyPr>
            <a:normAutofit/>
          </a:bodyPr>
          <a:lstStyle/>
          <a:p>
            <a:r>
              <a:rPr lang="en-US" sz="3600" dirty="0"/>
              <a:t>Manmade rules always trouble God’s people.</a:t>
            </a:r>
          </a:p>
          <a:p>
            <a:r>
              <a:rPr lang="en-US" sz="3600" dirty="0"/>
              <a:t>When people cannot keep up the legalistic expectations, many just give up and live completely for the flesh.</a:t>
            </a:r>
          </a:p>
        </p:txBody>
      </p:sp>
    </p:spTree>
    <p:extLst>
      <p:ext uri="{BB962C8B-B14F-4D97-AF65-F5344CB8AC3E}">
        <p14:creationId xmlns:p14="http://schemas.microsoft.com/office/powerpoint/2010/main" val="423211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Arrow Connector 15">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959C0BD4-2332-4602-9C06-15828E47EB60}"/>
              </a:ext>
            </a:extLst>
          </p:cNvPr>
          <p:cNvSpPr>
            <a:spLocks noGrp="1"/>
          </p:cNvSpPr>
          <p:nvPr>
            <p:ph idx="1"/>
          </p:nvPr>
        </p:nvSpPr>
        <p:spPr>
          <a:xfrm>
            <a:off x="655321" y="2575034"/>
            <a:ext cx="5223528" cy="3462228"/>
          </a:xfrm>
        </p:spPr>
        <p:txBody>
          <a:bodyPr>
            <a:normAutofit/>
          </a:bodyPr>
          <a:lstStyle/>
          <a:p>
            <a:r>
              <a:rPr lang="en-US" sz="3200" dirty="0"/>
              <a:t>When a psycho gets on fire with false religion.</a:t>
            </a:r>
            <a:endParaRPr lang="en-US" sz="1800" dirty="0"/>
          </a:p>
        </p:txBody>
      </p:sp>
      <p:sp>
        <p:nvSpPr>
          <p:cNvPr id="7" name="Rectangle 6">
            <a:extLst>
              <a:ext uri="{FF2B5EF4-FFF2-40B4-BE49-F238E27FC236}">
                <a16:creationId xmlns:a16="http://schemas.microsoft.com/office/drawing/2014/main" id="{8703B226-1C74-448A-8ED1-C73805C7747F}"/>
              </a:ext>
            </a:extLst>
          </p:cNvPr>
          <p:cNvSpPr/>
          <p:nvPr/>
        </p:nvSpPr>
        <p:spPr>
          <a:xfrm>
            <a:off x="655320" y="986874"/>
            <a:ext cx="5410455" cy="1200329"/>
          </a:xfrm>
          <a:prstGeom prst="rect">
            <a:avLst/>
          </a:prstGeom>
        </p:spPr>
        <p:txBody>
          <a:bodyPr wrap="square">
            <a:spAutoFit/>
          </a:bodyPr>
          <a:lstStyle/>
          <a:p>
            <a:r>
              <a:rPr lang="en-US" sz="3600" b="1" dirty="0">
                <a:latin typeface="Century Gothic" panose="020B0502020202020204" pitchFamily="34" charset="0"/>
              </a:rPr>
              <a:t>Saul’s </a:t>
            </a:r>
            <a:r>
              <a:rPr lang="en-US" sz="3600" b="1" u="sng" dirty="0">
                <a:latin typeface="Century Gothic" panose="020B0502020202020204" pitchFamily="34" charset="0"/>
              </a:rPr>
              <a:t>solution</a:t>
            </a:r>
            <a:r>
              <a:rPr lang="en-US" sz="3600" b="1" dirty="0">
                <a:latin typeface="Century Gothic" panose="020B0502020202020204" pitchFamily="34" charset="0"/>
              </a:rPr>
              <a:t> to his legalistic failure</a:t>
            </a:r>
          </a:p>
        </p:txBody>
      </p:sp>
      <p:pic>
        <p:nvPicPr>
          <p:cNvPr id="3" name="Picture 2">
            <a:extLst>
              <a:ext uri="{FF2B5EF4-FFF2-40B4-BE49-F238E27FC236}">
                <a16:creationId xmlns:a16="http://schemas.microsoft.com/office/drawing/2014/main" id="{37C691A5-F0E1-44D4-BD04-8DAB7C8D9A7A}"/>
              </a:ext>
            </a:extLst>
          </p:cNvPr>
          <p:cNvPicPr>
            <a:picLocks noChangeAspect="1"/>
          </p:cNvPicPr>
          <p:nvPr/>
        </p:nvPicPr>
        <p:blipFill>
          <a:blip r:embed="rId2"/>
          <a:stretch>
            <a:fillRect/>
          </a:stretch>
        </p:blipFill>
        <p:spPr>
          <a:xfrm>
            <a:off x="6609589" y="0"/>
            <a:ext cx="5582412" cy="6858000"/>
          </a:xfrm>
          <a:prstGeom prst="rect">
            <a:avLst/>
          </a:prstGeom>
        </p:spPr>
      </p:pic>
    </p:spTree>
    <p:extLst>
      <p:ext uri="{BB962C8B-B14F-4D97-AF65-F5344CB8AC3E}">
        <p14:creationId xmlns:p14="http://schemas.microsoft.com/office/powerpoint/2010/main" val="174931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2B94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0" y="288472"/>
            <a:ext cx="11347553" cy="6460672"/>
          </a:xfrm>
        </p:spPr>
        <p:txBody>
          <a:bodyPr anchor="ctr">
            <a:normAutofit/>
          </a:bodyPr>
          <a:lstStyle/>
          <a:p>
            <a:pPr marL="457200" indent="-457200"/>
            <a:r>
              <a:rPr lang="en-US" sz="3600" dirty="0">
                <a:latin typeface="Century Gothic" panose="020B0502020202020204" pitchFamily="34" charset="0"/>
              </a:rPr>
              <a:t>Leviticus 17:10-14 And whatsoever man there be of the house of Israel, or of the strangers that sojourn among you, that </a:t>
            </a:r>
            <a:r>
              <a:rPr lang="en-US" sz="3600" dirty="0" err="1">
                <a:latin typeface="Century Gothic" panose="020B0502020202020204" pitchFamily="34" charset="0"/>
              </a:rPr>
              <a:t>eateth</a:t>
            </a:r>
            <a:r>
              <a:rPr lang="en-US" sz="3600" dirty="0">
                <a:latin typeface="Century Gothic" panose="020B0502020202020204" pitchFamily="34" charset="0"/>
              </a:rPr>
              <a:t> any manner of blood; I will even set my face against that soul that </a:t>
            </a:r>
            <a:r>
              <a:rPr lang="en-US" sz="3600" dirty="0" err="1">
                <a:latin typeface="Century Gothic" panose="020B0502020202020204" pitchFamily="34" charset="0"/>
              </a:rPr>
              <a:t>eateth</a:t>
            </a:r>
            <a:r>
              <a:rPr lang="en-US" sz="3600" dirty="0">
                <a:latin typeface="Century Gothic" panose="020B0502020202020204" pitchFamily="34" charset="0"/>
              </a:rPr>
              <a:t> blood, and will cut him off from among his people. 11  For the life of the flesh is in the blood: and I have given it to you upon the altar to make an atonement for your souls: for it is the blood that </a:t>
            </a:r>
            <a:r>
              <a:rPr lang="en-US" sz="3600" dirty="0" err="1">
                <a:latin typeface="Century Gothic" panose="020B0502020202020204" pitchFamily="34" charset="0"/>
              </a:rPr>
              <a:t>maketh</a:t>
            </a:r>
            <a:r>
              <a:rPr lang="en-US" sz="3600" dirty="0">
                <a:latin typeface="Century Gothic" panose="020B0502020202020204" pitchFamily="34" charset="0"/>
              </a:rPr>
              <a:t> an atonement for the soul. </a:t>
            </a:r>
          </a:p>
        </p:txBody>
      </p:sp>
    </p:spTree>
    <p:extLst>
      <p:ext uri="{BB962C8B-B14F-4D97-AF65-F5344CB8AC3E}">
        <p14:creationId xmlns:p14="http://schemas.microsoft.com/office/powerpoint/2010/main" val="23369965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2B94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1086339" y="288472"/>
            <a:ext cx="10542953" cy="6460672"/>
          </a:xfrm>
        </p:spPr>
        <p:txBody>
          <a:bodyPr anchor="ctr">
            <a:normAutofit/>
          </a:bodyPr>
          <a:lstStyle/>
          <a:p>
            <a:pPr marL="0" indent="0">
              <a:buNone/>
            </a:pPr>
            <a:r>
              <a:rPr lang="en-US" sz="3600" i="1" dirty="0">
                <a:latin typeface="Century Gothic" panose="020B0502020202020204" pitchFamily="34" charset="0"/>
              </a:rPr>
              <a:t>“Saul was feebly trying to turn a gastronomical orgy into a worship service, but he didn’t succeed too well.  The men were famished and more interested in eating than in worshiping the Lord.” </a:t>
            </a:r>
            <a:r>
              <a:rPr lang="en-US" sz="3600" dirty="0">
                <a:latin typeface="Century Gothic" panose="020B0502020202020204" pitchFamily="34" charset="0"/>
              </a:rPr>
              <a:t>–  </a:t>
            </a:r>
            <a:r>
              <a:rPr lang="en-US" sz="3600" dirty="0" err="1">
                <a:latin typeface="Century Gothic" panose="020B0502020202020204" pitchFamily="34" charset="0"/>
              </a:rPr>
              <a:t>Wiersbe</a:t>
            </a:r>
            <a:endParaRPr lang="en-US" sz="3600" dirty="0">
              <a:latin typeface="Century Gothic" panose="020B0502020202020204" pitchFamily="34" charset="0"/>
            </a:endParaRPr>
          </a:p>
        </p:txBody>
      </p:sp>
    </p:spTree>
    <p:extLst>
      <p:ext uri="{BB962C8B-B14F-4D97-AF65-F5344CB8AC3E}">
        <p14:creationId xmlns:p14="http://schemas.microsoft.com/office/powerpoint/2010/main" val="23077234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Arrow Connector 15">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959C0BD4-2332-4602-9C06-15828E47EB60}"/>
              </a:ext>
            </a:extLst>
          </p:cNvPr>
          <p:cNvSpPr>
            <a:spLocks noGrp="1"/>
          </p:cNvSpPr>
          <p:nvPr>
            <p:ph idx="1"/>
          </p:nvPr>
        </p:nvSpPr>
        <p:spPr>
          <a:xfrm>
            <a:off x="655321" y="2575034"/>
            <a:ext cx="5223528" cy="3462228"/>
          </a:xfrm>
        </p:spPr>
        <p:txBody>
          <a:bodyPr>
            <a:normAutofit/>
          </a:bodyPr>
          <a:lstStyle/>
          <a:p>
            <a:r>
              <a:rPr lang="en-US" sz="3200" dirty="0"/>
              <a:t>When a psycho gets on fire with false religion.</a:t>
            </a:r>
          </a:p>
          <a:p>
            <a:r>
              <a:rPr lang="en-US" sz="3200" dirty="0"/>
              <a:t>Saul isn’t accountable. Instead he is surrounded by “yes men.”</a:t>
            </a:r>
            <a:endParaRPr lang="en-US" sz="1800" dirty="0"/>
          </a:p>
        </p:txBody>
      </p:sp>
      <p:sp>
        <p:nvSpPr>
          <p:cNvPr id="7" name="Rectangle 6">
            <a:extLst>
              <a:ext uri="{FF2B5EF4-FFF2-40B4-BE49-F238E27FC236}">
                <a16:creationId xmlns:a16="http://schemas.microsoft.com/office/drawing/2014/main" id="{8703B226-1C74-448A-8ED1-C73805C7747F}"/>
              </a:ext>
            </a:extLst>
          </p:cNvPr>
          <p:cNvSpPr/>
          <p:nvPr/>
        </p:nvSpPr>
        <p:spPr>
          <a:xfrm>
            <a:off x="655320" y="986874"/>
            <a:ext cx="5410455"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Saul’s </a:t>
            </a:r>
            <a:r>
              <a:rPr kumimoji="0" lang="en-US" sz="36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solution</a:t>
            </a:r>
            <a:r>
              <a:rPr kumimoji="0" lang="en-US" sz="3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to his legalistic failure</a:t>
            </a:r>
          </a:p>
        </p:txBody>
      </p:sp>
      <p:pic>
        <p:nvPicPr>
          <p:cNvPr id="3" name="Picture 2">
            <a:extLst>
              <a:ext uri="{FF2B5EF4-FFF2-40B4-BE49-F238E27FC236}">
                <a16:creationId xmlns:a16="http://schemas.microsoft.com/office/drawing/2014/main" id="{37C691A5-F0E1-44D4-BD04-8DAB7C8D9A7A}"/>
              </a:ext>
            </a:extLst>
          </p:cNvPr>
          <p:cNvPicPr>
            <a:picLocks noChangeAspect="1"/>
          </p:cNvPicPr>
          <p:nvPr/>
        </p:nvPicPr>
        <p:blipFill>
          <a:blip r:embed="rId2"/>
          <a:stretch>
            <a:fillRect/>
          </a:stretch>
        </p:blipFill>
        <p:spPr>
          <a:xfrm>
            <a:off x="6609589" y="0"/>
            <a:ext cx="5582412" cy="6858000"/>
          </a:xfrm>
          <a:prstGeom prst="rect">
            <a:avLst/>
          </a:prstGeom>
        </p:spPr>
      </p:pic>
    </p:spTree>
    <p:extLst>
      <p:ext uri="{BB962C8B-B14F-4D97-AF65-F5344CB8AC3E}">
        <p14:creationId xmlns:p14="http://schemas.microsoft.com/office/powerpoint/2010/main" val="137877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86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close up of a logo&#10;&#10;Description generated with high confidence">
            <a:extLst>
              <a:ext uri="{FF2B5EF4-FFF2-40B4-BE49-F238E27FC236}">
                <a16:creationId xmlns:a16="http://schemas.microsoft.com/office/drawing/2014/main" id="{140BC54B-9FA0-4657-9915-F3C29CFF22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4952" y="643467"/>
            <a:ext cx="10462095" cy="5571066"/>
          </a:xfrm>
          <a:prstGeom prst="rect">
            <a:avLst/>
          </a:prstGeom>
        </p:spPr>
      </p:pic>
    </p:spTree>
    <p:extLst>
      <p:ext uri="{BB962C8B-B14F-4D97-AF65-F5344CB8AC3E}">
        <p14:creationId xmlns:p14="http://schemas.microsoft.com/office/powerpoint/2010/main" val="3597689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2B94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0" y="288472"/>
            <a:ext cx="11110851" cy="6460672"/>
          </a:xfrm>
        </p:spPr>
        <p:txBody>
          <a:bodyPr anchor="ctr">
            <a:normAutofit/>
          </a:bodyPr>
          <a:lstStyle/>
          <a:p>
            <a:pPr marL="457200" indent="-457200"/>
            <a:r>
              <a:rPr lang="en-US" sz="3600" dirty="0">
                <a:latin typeface="Century Gothic" panose="020B0502020202020204" pitchFamily="34" charset="0"/>
              </a:rPr>
              <a:t>1 Corinthians 11:1 Be ye followers of me, even as I also am of Christ. </a:t>
            </a:r>
          </a:p>
          <a:p>
            <a:pPr marL="457200" indent="-457200"/>
            <a:r>
              <a:rPr lang="en-US" sz="3600" dirty="0">
                <a:latin typeface="Century Gothic" panose="020B0502020202020204" pitchFamily="34" charset="0"/>
              </a:rPr>
              <a:t>Proverbs 3:5-6 Trust in the LORD with all thine heart; and lean not unto thine own understanding. 6  In all thy ways acknowledge him, and he shall direct thy paths.</a:t>
            </a:r>
          </a:p>
        </p:txBody>
      </p:sp>
    </p:spTree>
    <p:extLst>
      <p:ext uri="{BB962C8B-B14F-4D97-AF65-F5344CB8AC3E}">
        <p14:creationId xmlns:p14="http://schemas.microsoft.com/office/powerpoint/2010/main" val="2326097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4EF65AA-E15C-4327-A8FF-73BE8AB3F889}"/>
              </a:ext>
            </a:extLst>
          </p:cNvPr>
          <p:cNvSpPr>
            <a:spLocks noGrp="1"/>
          </p:cNvSpPr>
          <p:nvPr>
            <p:ph type="title"/>
          </p:nvPr>
        </p:nvSpPr>
        <p:spPr>
          <a:xfrm>
            <a:off x="838200" y="963877"/>
            <a:ext cx="3494362" cy="4930246"/>
          </a:xfrm>
        </p:spPr>
        <p:txBody>
          <a:bodyPr>
            <a:normAutofit/>
          </a:bodyPr>
          <a:lstStyle/>
          <a:p>
            <a:pPr algn="r"/>
            <a:r>
              <a:rPr lang="en-US" sz="5400" b="1" dirty="0">
                <a:solidFill>
                  <a:srgbClr val="5BA244"/>
                </a:solidFill>
                <a:latin typeface="Century Gothic" panose="020B0502020202020204" pitchFamily="34" charset="0"/>
              </a:rPr>
              <a:t>Saul Called. God didn’t answer.</a:t>
            </a:r>
            <a:br>
              <a:rPr lang="en-US" sz="5400" b="1" dirty="0">
                <a:solidFill>
                  <a:srgbClr val="5BA244"/>
                </a:solidFill>
                <a:latin typeface="Century Gothic" panose="020B0502020202020204" pitchFamily="34" charset="0"/>
              </a:rPr>
            </a:br>
            <a:r>
              <a:rPr lang="en-US" sz="5400" b="1" dirty="0">
                <a:solidFill>
                  <a:srgbClr val="5BA244"/>
                </a:solidFill>
                <a:latin typeface="Century Gothic" panose="020B0502020202020204" pitchFamily="34" charset="0"/>
              </a:rPr>
              <a:t>Why?</a:t>
            </a:r>
          </a:p>
        </p:txBody>
      </p:sp>
      <p:sp>
        <p:nvSpPr>
          <p:cNvPr id="15" name="Content Placeholder 2">
            <a:extLst>
              <a:ext uri="{FF2B5EF4-FFF2-40B4-BE49-F238E27FC236}">
                <a16:creationId xmlns:a16="http://schemas.microsoft.com/office/drawing/2014/main" id="{552DA07C-48CD-475A-9620-0FD64D1996CC}"/>
              </a:ext>
            </a:extLst>
          </p:cNvPr>
          <p:cNvSpPr>
            <a:spLocks noGrp="1"/>
          </p:cNvSpPr>
          <p:nvPr>
            <p:ph idx="1"/>
          </p:nvPr>
        </p:nvSpPr>
        <p:spPr>
          <a:xfrm>
            <a:off x="4976031" y="320040"/>
            <a:ext cx="6377769" cy="6217920"/>
          </a:xfrm>
        </p:spPr>
        <p:txBody>
          <a:bodyPr anchor="ctr">
            <a:normAutofit fontScale="92500"/>
          </a:bodyPr>
          <a:lstStyle/>
          <a:p>
            <a:r>
              <a:rPr lang="en-US" sz="3600" dirty="0"/>
              <a:t>Saul is full of himself.</a:t>
            </a:r>
          </a:p>
          <a:p>
            <a:r>
              <a:rPr lang="en-US" sz="3600" dirty="0"/>
              <a:t>Saul thinks that his commands (vs24) are God’s Word.  </a:t>
            </a:r>
            <a:r>
              <a:rPr lang="en-US" sz="3600" u="sng" dirty="0"/>
              <a:t>Presumption</a:t>
            </a:r>
            <a:r>
              <a:rPr lang="en-US" sz="3600" dirty="0"/>
              <a:t>!</a:t>
            </a:r>
          </a:p>
          <a:p>
            <a:r>
              <a:rPr lang="en-US" sz="3600" dirty="0"/>
              <a:t>Saul is again, </a:t>
            </a:r>
            <a:r>
              <a:rPr lang="en-US" sz="3600" u="sng" dirty="0"/>
              <a:t>blaming</a:t>
            </a:r>
            <a:r>
              <a:rPr lang="en-US" sz="3600" dirty="0"/>
              <a:t> others for his sin.</a:t>
            </a:r>
          </a:p>
          <a:p>
            <a:r>
              <a:rPr lang="en-US" sz="3600" dirty="0"/>
              <a:t>Saul throws up another </a:t>
            </a:r>
            <a:r>
              <a:rPr lang="en-US" sz="3600" u="sng" dirty="0"/>
              <a:t>evil</a:t>
            </a:r>
            <a:r>
              <a:rPr lang="en-US" sz="3600" dirty="0"/>
              <a:t> oath! He is willing to kill his own son.</a:t>
            </a:r>
          </a:p>
          <a:p>
            <a:r>
              <a:rPr lang="en-US" sz="3600" dirty="0"/>
              <a:t>Saul was troubling Israel.</a:t>
            </a:r>
          </a:p>
          <a:p>
            <a:r>
              <a:rPr lang="en-US" sz="3600" dirty="0"/>
              <a:t>Saul led Israel into division, allowing the Philistines to regroup! (vs52)</a:t>
            </a:r>
            <a:endParaRPr lang="en-US" sz="2400" dirty="0"/>
          </a:p>
        </p:txBody>
      </p:sp>
    </p:spTree>
    <p:extLst>
      <p:ext uri="{BB962C8B-B14F-4D97-AF65-F5344CB8AC3E}">
        <p14:creationId xmlns:p14="http://schemas.microsoft.com/office/powerpoint/2010/main" val="138500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Effect transition="in" filter="fade">
                                      <p:cBhvr>
                                        <p:cTn id="14" dur="1000"/>
                                        <p:tgtEl>
                                          <p:spTgt spid="15">
                                            <p:txEl>
                                              <p:pRg st="1" end="1"/>
                                            </p:txEl>
                                          </p:spTgt>
                                        </p:tgtEl>
                                      </p:cBhvr>
                                    </p:animEffect>
                                    <p:anim calcmode="lin" valueType="num">
                                      <p:cBhvr>
                                        <p:cTn id="1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Effect transition="in" filter="fade">
                                      <p:cBhvr>
                                        <p:cTn id="21" dur="1000"/>
                                        <p:tgtEl>
                                          <p:spTgt spid="15">
                                            <p:txEl>
                                              <p:pRg st="2" end="2"/>
                                            </p:txEl>
                                          </p:spTgt>
                                        </p:tgtEl>
                                      </p:cBhvr>
                                    </p:animEffect>
                                    <p:anim calcmode="lin" valueType="num">
                                      <p:cBhvr>
                                        <p:cTn id="22"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xEl>
                                              <p:pRg st="3" end="3"/>
                                            </p:txEl>
                                          </p:spTgt>
                                        </p:tgtEl>
                                        <p:attrNameLst>
                                          <p:attrName>style.visibility</p:attrName>
                                        </p:attrNameLst>
                                      </p:cBhvr>
                                      <p:to>
                                        <p:strVal val="visible"/>
                                      </p:to>
                                    </p:set>
                                    <p:animEffect transition="in" filter="fade">
                                      <p:cBhvr>
                                        <p:cTn id="28" dur="1000"/>
                                        <p:tgtEl>
                                          <p:spTgt spid="15">
                                            <p:txEl>
                                              <p:pRg st="3" end="3"/>
                                            </p:txEl>
                                          </p:spTgt>
                                        </p:tgtEl>
                                      </p:cBhvr>
                                    </p:animEffect>
                                    <p:anim calcmode="lin" valueType="num">
                                      <p:cBhvr>
                                        <p:cTn id="29"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Effect transition="in" filter="fade">
                                      <p:cBhvr>
                                        <p:cTn id="35" dur="1000"/>
                                        <p:tgtEl>
                                          <p:spTgt spid="15">
                                            <p:txEl>
                                              <p:pRg st="4" end="4"/>
                                            </p:txEl>
                                          </p:spTgt>
                                        </p:tgtEl>
                                      </p:cBhvr>
                                    </p:animEffect>
                                    <p:anim calcmode="lin" valueType="num">
                                      <p:cBhvr>
                                        <p:cTn id="36"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
                                            <p:txEl>
                                              <p:pRg st="5" end="5"/>
                                            </p:txEl>
                                          </p:spTgt>
                                        </p:tgtEl>
                                        <p:attrNameLst>
                                          <p:attrName>style.visibility</p:attrName>
                                        </p:attrNameLst>
                                      </p:cBhvr>
                                      <p:to>
                                        <p:strVal val="visible"/>
                                      </p:to>
                                    </p:set>
                                    <p:animEffect transition="in" filter="fade">
                                      <p:cBhvr>
                                        <p:cTn id="42" dur="1000"/>
                                        <p:tgtEl>
                                          <p:spTgt spid="15">
                                            <p:txEl>
                                              <p:pRg st="5" end="5"/>
                                            </p:txEl>
                                          </p:spTgt>
                                        </p:tgtEl>
                                      </p:cBhvr>
                                    </p:animEffect>
                                    <p:anim calcmode="lin" valueType="num">
                                      <p:cBhvr>
                                        <p:cTn id="43" dur="10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2B94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0" y="288472"/>
            <a:ext cx="11110851" cy="6460672"/>
          </a:xfrm>
        </p:spPr>
        <p:txBody>
          <a:bodyPr anchor="ctr">
            <a:normAutofit/>
          </a:bodyPr>
          <a:lstStyle/>
          <a:p>
            <a:pPr marL="457200" indent="-457200"/>
            <a:r>
              <a:rPr lang="en-US" sz="3600" dirty="0">
                <a:latin typeface="Century Gothic" panose="020B0502020202020204" pitchFamily="34" charset="0"/>
              </a:rPr>
              <a:t>2 Corinthians 2:11 Lest Satan should get an advantage of us: for we are not ignorant of his devices.</a:t>
            </a:r>
          </a:p>
        </p:txBody>
      </p:sp>
    </p:spTree>
    <p:extLst>
      <p:ext uri="{BB962C8B-B14F-4D97-AF65-F5344CB8AC3E}">
        <p14:creationId xmlns:p14="http://schemas.microsoft.com/office/powerpoint/2010/main" val="29709465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2B94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0" y="288472"/>
            <a:ext cx="11110851" cy="6460672"/>
          </a:xfrm>
        </p:spPr>
        <p:txBody>
          <a:bodyPr anchor="ctr">
            <a:normAutofit/>
          </a:bodyPr>
          <a:lstStyle/>
          <a:p>
            <a:pPr marL="457200" indent="-457200"/>
            <a:r>
              <a:rPr lang="en-US" sz="3600" dirty="0">
                <a:latin typeface="Century Gothic" panose="020B0502020202020204" pitchFamily="34" charset="0"/>
              </a:rPr>
              <a:t>2 Samuel 8:14b -15  And the LORD preserved David whithersoever he went. 15  And David reigned over all Israel; and David executed judgment and justice unto all his people. </a:t>
            </a:r>
          </a:p>
        </p:txBody>
      </p:sp>
    </p:spTree>
    <p:extLst>
      <p:ext uri="{BB962C8B-B14F-4D97-AF65-F5344CB8AC3E}">
        <p14:creationId xmlns:p14="http://schemas.microsoft.com/office/powerpoint/2010/main" val="20809395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9B276C-CCC8-4ABD-B850-350ABA7DB77A}"/>
              </a:ext>
            </a:extLst>
          </p:cNvPr>
          <p:cNvPicPr>
            <a:picLocks noChangeAspect="1"/>
          </p:cNvPicPr>
          <p:nvPr/>
        </p:nvPicPr>
        <p:blipFill rotWithShape="1">
          <a:blip r:embed="rId2"/>
          <a:srcRect b="17435"/>
          <a:stretch/>
        </p:blipFill>
        <p:spPr>
          <a:xfrm>
            <a:off x="0" y="-12324"/>
            <a:ext cx="12192000" cy="6870324"/>
          </a:xfrm>
          <a:prstGeom prst="rect">
            <a:avLst/>
          </a:prstGeom>
        </p:spPr>
      </p:pic>
      <p:sp>
        <p:nvSpPr>
          <p:cNvPr id="2" name="Title 1">
            <a:extLst>
              <a:ext uri="{FF2B5EF4-FFF2-40B4-BE49-F238E27FC236}">
                <a16:creationId xmlns:a16="http://schemas.microsoft.com/office/drawing/2014/main" id="{2E945EA7-8EB6-4C1A-AAD5-9C657D85B031}"/>
              </a:ext>
            </a:extLst>
          </p:cNvPr>
          <p:cNvSpPr>
            <a:spLocks noGrp="1"/>
          </p:cNvSpPr>
          <p:nvPr>
            <p:ph type="ctrTitle"/>
          </p:nvPr>
        </p:nvSpPr>
        <p:spPr>
          <a:xfrm>
            <a:off x="203200" y="4026276"/>
            <a:ext cx="8752378" cy="2387600"/>
          </a:xfrm>
        </p:spPr>
        <p:txBody>
          <a:bodyPr>
            <a:normAutofit/>
          </a:bodyPr>
          <a:lstStyle/>
          <a:p>
            <a:pPr algn="l"/>
            <a:r>
              <a:rPr lang="en-US" sz="5400" b="1" dirty="0">
                <a:solidFill>
                  <a:schemeClr val="bg1"/>
                </a:solidFill>
                <a:effectLst>
                  <a:outerShdw blurRad="38100" dist="38100" dir="2700000" algn="tl">
                    <a:srgbClr val="000000">
                      <a:alpha val="43137"/>
                    </a:srgbClr>
                  </a:outerShdw>
                </a:effectLst>
                <a:latin typeface="Century Gothic" panose="020B0502020202020204" pitchFamily="34" charset="0"/>
              </a:rPr>
              <a:t>Crazy in Control</a:t>
            </a:r>
          </a:p>
        </p:txBody>
      </p:sp>
      <p:sp>
        <p:nvSpPr>
          <p:cNvPr id="3" name="Subtitle 2">
            <a:extLst>
              <a:ext uri="{FF2B5EF4-FFF2-40B4-BE49-F238E27FC236}">
                <a16:creationId xmlns:a16="http://schemas.microsoft.com/office/drawing/2014/main" id="{100F547D-F209-4ADD-8787-E58E59AA0C4B}"/>
              </a:ext>
            </a:extLst>
          </p:cNvPr>
          <p:cNvSpPr>
            <a:spLocks noGrp="1"/>
          </p:cNvSpPr>
          <p:nvPr>
            <p:ph type="subTitle" idx="1"/>
          </p:nvPr>
        </p:nvSpPr>
        <p:spPr>
          <a:xfrm>
            <a:off x="-149629" y="6305203"/>
            <a:ext cx="4092979" cy="552796"/>
          </a:xfrm>
        </p:spPr>
        <p:txBody>
          <a:bodyPr>
            <a:normAutofit/>
          </a:bodyPr>
          <a:lstStyle/>
          <a:p>
            <a:r>
              <a:rPr lang="en-US" sz="2800" b="1" dirty="0">
                <a:solidFill>
                  <a:schemeClr val="bg1"/>
                </a:solidFill>
                <a:latin typeface="Century Gothic" panose="020B0502020202020204" pitchFamily="34" charset="0"/>
              </a:rPr>
              <a:t>1 Samuel 14:24-52</a:t>
            </a:r>
          </a:p>
        </p:txBody>
      </p:sp>
    </p:spTree>
    <p:extLst>
      <p:ext uri="{BB962C8B-B14F-4D97-AF65-F5344CB8AC3E}">
        <p14:creationId xmlns:p14="http://schemas.microsoft.com/office/powerpoint/2010/main" val="85122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0C1F6B3-92BB-42B0-81B1-4F7E0BBDD24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6381"/>
                    </a14:imgEffect>
                    <a14:imgEffect>
                      <a14:saturation sat="113000"/>
                    </a14:imgEffect>
                    <a14:imgEffect>
                      <a14:brightnessContrast bright="1000"/>
                    </a14:imgEffect>
                  </a14:imgLayer>
                </a14:imgProps>
              </a:ext>
            </a:extLst>
          </a:blip>
          <a:stretch>
            <a:fillRect/>
          </a:stretch>
        </p:blipFill>
        <p:spPr>
          <a:xfrm>
            <a:off x="0" y="0"/>
            <a:ext cx="12191999" cy="6858000"/>
          </a:xfrm>
          <a:prstGeom prst="rect">
            <a:avLst/>
          </a:prstGeom>
        </p:spPr>
      </p:pic>
      <p:sp>
        <p:nvSpPr>
          <p:cNvPr id="10" name="Rectangle 9">
            <a:extLst>
              <a:ext uri="{FF2B5EF4-FFF2-40B4-BE49-F238E27FC236}">
                <a16:creationId xmlns:a16="http://schemas.microsoft.com/office/drawing/2014/main" id="{DC4510BF-2909-4871-ACD9-34F2DA753207}"/>
              </a:ext>
            </a:extLst>
          </p:cNvPr>
          <p:cNvSpPr/>
          <p:nvPr/>
        </p:nvSpPr>
        <p:spPr>
          <a:xfrm>
            <a:off x="-1" y="0"/>
            <a:ext cx="12191999" cy="68580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6CDFE6-5943-4108-A540-6116757F2F53}"/>
              </a:ext>
            </a:extLst>
          </p:cNvPr>
          <p:cNvSpPr>
            <a:spLocks noGrp="1"/>
          </p:cNvSpPr>
          <p:nvPr>
            <p:ph type="title"/>
          </p:nvPr>
        </p:nvSpPr>
        <p:spPr>
          <a:xfrm>
            <a:off x="839788" y="457200"/>
            <a:ext cx="5816385" cy="1556657"/>
          </a:xfrm>
        </p:spPr>
        <p:txBody>
          <a:bodyPr>
            <a:normAutofit/>
          </a:bodyPr>
          <a:lstStyle/>
          <a:p>
            <a:r>
              <a:rPr lang="en-US" sz="4800" b="1" dirty="0">
                <a:solidFill>
                  <a:schemeClr val="bg1"/>
                </a:solidFill>
                <a:effectLst>
                  <a:outerShdw blurRad="38100" dist="38100" dir="2700000" algn="tl">
                    <a:srgbClr val="000000">
                      <a:alpha val="43137"/>
                    </a:srgbClr>
                  </a:outerShdw>
                </a:effectLst>
                <a:latin typeface="Century Gothic" panose="020B0502020202020204" pitchFamily="34" charset="0"/>
              </a:rPr>
              <a:t>Saul’s </a:t>
            </a:r>
            <a:r>
              <a:rPr lang="en-US" sz="4800" b="1" u="sng" dirty="0">
                <a:solidFill>
                  <a:schemeClr val="bg1"/>
                </a:solidFill>
                <a:effectLst>
                  <a:outerShdw blurRad="38100" dist="38100" dir="2700000" algn="tl">
                    <a:srgbClr val="000000">
                      <a:alpha val="43137"/>
                    </a:srgbClr>
                  </a:outerShdw>
                </a:effectLst>
                <a:latin typeface="Century Gothic" panose="020B0502020202020204" pitchFamily="34" charset="0"/>
              </a:rPr>
              <a:t>foolish</a:t>
            </a:r>
            <a:r>
              <a:rPr lang="en-US" sz="4800" b="1" dirty="0">
                <a:solidFill>
                  <a:schemeClr val="bg1"/>
                </a:solidFill>
                <a:effectLst>
                  <a:outerShdw blurRad="38100" dist="38100" dir="2700000" algn="tl">
                    <a:srgbClr val="000000">
                      <a:alpha val="43137"/>
                    </a:srgbClr>
                  </a:outerShdw>
                </a:effectLst>
                <a:latin typeface="Century Gothic" panose="020B0502020202020204" pitchFamily="34" charset="0"/>
              </a:rPr>
              <a:t> fast.</a:t>
            </a:r>
            <a:endParaRPr lang="en-US" sz="4800" b="1" u="sng"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a:extLst>
              <a:ext uri="{FF2B5EF4-FFF2-40B4-BE49-F238E27FC236}">
                <a16:creationId xmlns:a16="http://schemas.microsoft.com/office/drawing/2014/main" id="{17C68938-661E-4BB4-AB21-D994139BBB50}"/>
              </a:ext>
            </a:extLst>
          </p:cNvPr>
          <p:cNvSpPr>
            <a:spLocks noGrp="1"/>
          </p:cNvSpPr>
          <p:nvPr>
            <p:ph idx="1"/>
          </p:nvPr>
        </p:nvSpPr>
        <p:spPr>
          <a:xfrm>
            <a:off x="5183188" y="2198914"/>
            <a:ext cx="6541050" cy="4201886"/>
          </a:xfrm>
        </p:spPr>
        <p:txBody>
          <a:bodyPr>
            <a:normAutofit/>
          </a:bodyPr>
          <a:lstStyle/>
          <a:p>
            <a:r>
              <a:rPr lang="en-US" sz="4400" dirty="0">
                <a:solidFill>
                  <a:schemeClr val="bg1"/>
                </a:solidFill>
              </a:rPr>
              <a:t>He implemented a </a:t>
            </a:r>
            <a:r>
              <a:rPr lang="en-US" sz="4400" u="sng" dirty="0">
                <a:solidFill>
                  <a:schemeClr val="bg1"/>
                </a:solidFill>
              </a:rPr>
              <a:t>forced</a:t>
            </a:r>
            <a:r>
              <a:rPr lang="en-US" sz="4400" dirty="0">
                <a:solidFill>
                  <a:schemeClr val="bg1"/>
                </a:solidFill>
              </a:rPr>
              <a:t> fast.</a:t>
            </a:r>
          </a:p>
          <a:p>
            <a:r>
              <a:rPr lang="en-US" sz="4400" dirty="0">
                <a:solidFill>
                  <a:schemeClr val="bg1"/>
                </a:solidFill>
              </a:rPr>
              <a:t>Saul’s pride is manifesting.</a:t>
            </a:r>
          </a:p>
          <a:p>
            <a:r>
              <a:rPr lang="en-US" sz="4400" dirty="0">
                <a:solidFill>
                  <a:schemeClr val="bg1"/>
                </a:solidFill>
              </a:rPr>
              <a:t>Matthew 12:34b …for out of the abundance of the heart the mouth </a:t>
            </a:r>
            <a:r>
              <a:rPr lang="en-US" sz="4400" dirty="0" err="1">
                <a:solidFill>
                  <a:schemeClr val="bg1"/>
                </a:solidFill>
              </a:rPr>
              <a:t>speaketh</a:t>
            </a:r>
            <a:r>
              <a:rPr lang="en-US" sz="4400" dirty="0">
                <a:solidFill>
                  <a:schemeClr val="bg1"/>
                </a:solidFill>
              </a:rPr>
              <a:t>.</a:t>
            </a:r>
          </a:p>
          <a:p>
            <a:endParaRPr lang="en-US" sz="4400" dirty="0">
              <a:solidFill>
                <a:schemeClr val="bg1"/>
              </a:solidFill>
            </a:endParaRPr>
          </a:p>
        </p:txBody>
      </p:sp>
      <p:sp>
        <p:nvSpPr>
          <p:cNvPr id="4" name="Text Placeholder 3">
            <a:extLst>
              <a:ext uri="{FF2B5EF4-FFF2-40B4-BE49-F238E27FC236}">
                <a16:creationId xmlns:a16="http://schemas.microsoft.com/office/drawing/2014/main" id="{092D755F-2ACD-4BD5-8830-DCEEAC0FF05E}"/>
              </a:ext>
            </a:extLst>
          </p:cNvPr>
          <p:cNvSpPr>
            <a:spLocks noGrp="1"/>
          </p:cNvSpPr>
          <p:nvPr>
            <p:ph type="body" sz="half" idx="2"/>
          </p:nvPr>
        </p:nvSpPr>
        <p:spPr>
          <a:xfrm>
            <a:off x="910127" y="2642570"/>
            <a:ext cx="3654058" cy="2953772"/>
          </a:xfrm>
        </p:spPr>
        <p:txBody>
          <a:bodyPr>
            <a:normAutofit/>
          </a:bodyPr>
          <a:lstStyle/>
          <a:p>
            <a:pPr algn="ctr"/>
            <a:r>
              <a:rPr lang="en-US" sz="4400" dirty="0">
                <a:solidFill>
                  <a:schemeClr val="bg1"/>
                </a:solidFill>
              </a:rPr>
              <a:t>When a leader gets off track with legalistic religion.</a:t>
            </a:r>
          </a:p>
        </p:txBody>
      </p:sp>
    </p:spTree>
    <p:extLst>
      <p:ext uri="{BB962C8B-B14F-4D97-AF65-F5344CB8AC3E}">
        <p14:creationId xmlns:p14="http://schemas.microsoft.com/office/powerpoint/2010/main" val="186490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2B94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0" y="288472"/>
            <a:ext cx="11347553" cy="6460672"/>
          </a:xfrm>
        </p:spPr>
        <p:txBody>
          <a:bodyPr anchor="ctr">
            <a:normAutofit/>
          </a:bodyPr>
          <a:lstStyle/>
          <a:p>
            <a:pPr marL="457200" indent="-457200"/>
            <a:r>
              <a:rPr lang="en-US" sz="3600" dirty="0">
                <a:latin typeface="Century Gothic" panose="020B0502020202020204" pitchFamily="34" charset="0"/>
              </a:rPr>
              <a:t>Isaiah 29:13 Wherefore the Lord said, Forasmuch as this people draw near me with their mouth, and with their lips do </a:t>
            </a:r>
            <a:r>
              <a:rPr lang="en-US" sz="3600" dirty="0" err="1">
                <a:latin typeface="Century Gothic" panose="020B0502020202020204" pitchFamily="34" charset="0"/>
              </a:rPr>
              <a:t>honour</a:t>
            </a:r>
            <a:r>
              <a:rPr lang="en-US" sz="3600" dirty="0">
                <a:latin typeface="Century Gothic" panose="020B0502020202020204" pitchFamily="34" charset="0"/>
              </a:rPr>
              <a:t> me, but have removed their heart far from me, and their fear toward me is taught by the precept of men:</a:t>
            </a:r>
          </a:p>
          <a:p>
            <a:pPr marL="457200" indent="-457200"/>
            <a:r>
              <a:rPr lang="en-US" sz="3600" dirty="0">
                <a:latin typeface="Century Gothic" panose="020B0502020202020204" pitchFamily="34" charset="0"/>
              </a:rPr>
              <a:t>Matt 7:15 Beware of false prophets, which come to you in sheep's clothing, but inwardly they are ravening wolves.</a:t>
            </a:r>
          </a:p>
        </p:txBody>
      </p:sp>
    </p:spTree>
    <p:extLst>
      <p:ext uri="{BB962C8B-B14F-4D97-AF65-F5344CB8AC3E}">
        <p14:creationId xmlns:p14="http://schemas.microsoft.com/office/powerpoint/2010/main" val="16340593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2B94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0" y="288472"/>
            <a:ext cx="11347553" cy="6460672"/>
          </a:xfrm>
        </p:spPr>
        <p:txBody>
          <a:bodyPr anchor="ctr">
            <a:normAutofit/>
          </a:bodyPr>
          <a:lstStyle/>
          <a:p>
            <a:pPr marL="457200" indent="-457200"/>
            <a:r>
              <a:rPr lang="en-US" sz="3600" dirty="0">
                <a:latin typeface="Century Gothic" panose="020B0502020202020204" pitchFamily="34" charset="0"/>
              </a:rPr>
              <a:t>Saul proclaims a stupid </a:t>
            </a:r>
            <a:r>
              <a:rPr lang="en-US" sz="3600" u="sng" dirty="0">
                <a:latin typeface="Century Gothic" panose="020B0502020202020204" pitchFamily="34" charset="0"/>
              </a:rPr>
              <a:t>curse</a:t>
            </a:r>
            <a:r>
              <a:rPr lang="en-US" sz="3600" dirty="0">
                <a:latin typeface="Century Gothic" panose="020B0502020202020204" pitchFamily="34" charset="0"/>
              </a:rPr>
              <a:t> against anyone that doesn’t face their battle by HIS mandate.</a:t>
            </a:r>
          </a:p>
          <a:p>
            <a:pPr marL="457200" indent="-457200"/>
            <a:r>
              <a:rPr lang="en-US" sz="3600" b="1" dirty="0">
                <a:latin typeface="Century Gothic" panose="020B0502020202020204" pitchFamily="34" charset="0"/>
              </a:rPr>
              <a:t>Result:</a:t>
            </a:r>
          </a:p>
          <a:p>
            <a:pPr marL="1200150" lvl="1" indent="-742950">
              <a:buFont typeface="+mj-lt"/>
              <a:buAutoNum type="arabicPeriod"/>
            </a:pPr>
            <a:r>
              <a:rPr lang="en-US" sz="3600" dirty="0">
                <a:latin typeface="Century Gothic" panose="020B0502020202020204" pitchFamily="34" charset="0"/>
              </a:rPr>
              <a:t>The people obey because they fear Saul. </a:t>
            </a:r>
            <a:br>
              <a:rPr lang="en-US" sz="3600" dirty="0">
                <a:latin typeface="Century Gothic" panose="020B0502020202020204" pitchFamily="34" charset="0"/>
              </a:rPr>
            </a:br>
            <a:r>
              <a:rPr lang="en-US" sz="3600" dirty="0">
                <a:latin typeface="Century Gothic" panose="020B0502020202020204" pitchFamily="34" charset="0"/>
              </a:rPr>
              <a:t>Proverbs 29:25 The fear of man </a:t>
            </a:r>
            <a:r>
              <a:rPr lang="en-US" sz="3600" dirty="0" err="1">
                <a:latin typeface="Century Gothic" panose="020B0502020202020204" pitchFamily="34" charset="0"/>
              </a:rPr>
              <a:t>bringeth</a:t>
            </a:r>
            <a:r>
              <a:rPr lang="en-US" sz="3600" dirty="0">
                <a:latin typeface="Century Gothic" panose="020B0502020202020204" pitchFamily="34" charset="0"/>
              </a:rPr>
              <a:t> a snare:   </a:t>
            </a:r>
          </a:p>
          <a:p>
            <a:pPr marL="1200150" lvl="1" indent="-742950">
              <a:buFont typeface="+mj-lt"/>
              <a:buAutoNum type="arabicPeriod"/>
            </a:pPr>
            <a:r>
              <a:rPr lang="en-US" sz="3600" dirty="0">
                <a:latin typeface="Century Gothic" panose="020B0502020202020204" pitchFamily="34" charset="0"/>
              </a:rPr>
              <a:t>God’s people are distressed! (vs 24) </a:t>
            </a:r>
            <a:br>
              <a:rPr lang="en-US" sz="3600" dirty="0">
                <a:latin typeface="Century Gothic" panose="020B0502020202020204" pitchFamily="34" charset="0"/>
              </a:rPr>
            </a:br>
            <a:r>
              <a:rPr lang="en-US" sz="3600" dirty="0">
                <a:latin typeface="Century Gothic" panose="020B0502020202020204" pitchFamily="34" charset="0"/>
              </a:rPr>
              <a:t>They don’t have strength for the fight.</a:t>
            </a:r>
          </a:p>
          <a:p>
            <a:pPr marL="914400" lvl="1" indent="-457200"/>
            <a:endParaRPr lang="en-US" sz="3200" dirty="0">
              <a:latin typeface="Century Gothic" panose="020B0502020202020204" pitchFamily="34" charset="0"/>
            </a:endParaRPr>
          </a:p>
        </p:txBody>
      </p:sp>
    </p:spTree>
    <p:extLst>
      <p:ext uri="{BB962C8B-B14F-4D97-AF65-F5344CB8AC3E}">
        <p14:creationId xmlns:p14="http://schemas.microsoft.com/office/powerpoint/2010/main" val="224201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9B276C-CCC8-4ABD-B850-350ABA7DB77A}"/>
              </a:ext>
            </a:extLst>
          </p:cNvPr>
          <p:cNvPicPr>
            <a:picLocks noChangeAspect="1"/>
          </p:cNvPicPr>
          <p:nvPr/>
        </p:nvPicPr>
        <p:blipFill rotWithShape="1">
          <a:blip r:embed="rId2"/>
          <a:srcRect b="17435"/>
          <a:stretch/>
        </p:blipFill>
        <p:spPr>
          <a:xfrm>
            <a:off x="0" y="-12324"/>
            <a:ext cx="12192000" cy="6870324"/>
          </a:xfrm>
          <a:prstGeom prst="rect">
            <a:avLst/>
          </a:prstGeom>
        </p:spPr>
      </p:pic>
      <p:sp>
        <p:nvSpPr>
          <p:cNvPr id="2" name="Title 1">
            <a:extLst>
              <a:ext uri="{FF2B5EF4-FFF2-40B4-BE49-F238E27FC236}">
                <a16:creationId xmlns:a16="http://schemas.microsoft.com/office/drawing/2014/main" id="{2E945EA7-8EB6-4C1A-AAD5-9C657D85B031}"/>
              </a:ext>
            </a:extLst>
          </p:cNvPr>
          <p:cNvSpPr>
            <a:spLocks noGrp="1"/>
          </p:cNvSpPr>
          <p:nvPr>
            <p:ph type="ctrTitle"/>
          </p:nvPr>
        </p:nvSpPr>
        <p:spPr>
          <a:xfrm>
            <a:off x="203200" y="4026276"/>
            <a:ext cx="11582400" cy="2387600"/>
          </a:xfrm>
        </p:spPr>
        <p:txBody>
          <a:bodyPr>
            <a:normAutofit/>
          </a:bodyPr>
          <a:lstStyle/>
          <a:p>
            <a:pPr algn="r"/>
            <a:r>
              <a:rPr lang="en-US" sz="5400" b="1" dirty="0">
                <a:solidFill>
                  <a:schemeClr val="bg1"/>
                </a:solidFill>
                <a:effectLst>
                  <a:outerShdw blurRad="38100" dist="38100" dir="2700000" algn="tl">
                    <a:srgbClr val="000000">
                      <a:alpha val="43137"/>
                    </a:srgbClr>
                  </a:outerShdw>
                </a:effectLst>
                <a:latin typeface="Century Gothic" panose="020B0502020202020204" pitchFamily="34" charset="0"/>
              </a:rPr>
              <a:t>Jonathan’s </a:t>
            </a:r>
            <a:r>
              <a:rPr lang="en-US" sz="5400" b="1" u="sng" dirty="0">
                <a:solidFill>
                  <a:schemeClr val="bg1"/>
                </a:solidFill>
                <a:effectLst>
                  <a:outerShdw blurRad="38100" dist="38100" dir="2700000" algn="tl">
                    <a:srgbClr val="000000">
                      <a:alpha val="43137"/>
                    </a:srgbClr>
                  </a:outerShdw>
                </a:effectLst>
                <a:latin typeface="Century Gothic" panose="020B0502020202020204" pitchFamily="34" charset="0"/>
              </a:rPr>
              <a:t>walk</a:t>
            </a:r>
            <a:r>
              <a:rPr lang="en-US" sz="5400" b="1" dirty="0">
                <a:solidFill>
                  <a:schemeClr val="bg1"/>
                </a:solidFill>
                <a:effectLst>
                  <a:outerShdw blurRad="38100" dist="38100" dir="2700000" algn="tl">
                    <a:srgbClr val="000000">
                      <a:alpha val="43137"/>
                    </a:srgbClr>
                  </a:outerShdw>
                </a:effectLst>
                <a:latin typeface="Century Gothic" panose="020B0502020202020204" pitchFamily="34" charset="0"/>
              </a:rPr>
              <a:t> of faith. </a:t>
            </a:r>
          </a:p>
        </p:txBody>
      </p:sp>
    </p:spTree>
    <p:extLst>
      <p:ext uri="{BB962C8B-B14F-4D97-AF65-F5344CB8AC3E}">
        <p14:creationId xmlns:p14="http://schemas.microsoft.com/office/powerpoint/2010/main" val="92319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2B94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0" y="288472"/>
            <a:ext cx="11347553" cy="6460672"/>
          </a:xfrm>
        </p:spPr>
        <p:txBody>
          <a:bodyPr anchor="ctr">
            <a:normAutofit/>
          </a:bodyPr>
          <a:lstStyle/>
          <a:p>
            <a:pPr marL="457200" indent="-457200"/>
            <a:r>
              <a:rPr lang="en-US" sz="3600" dirty="0">
                <a:latin typeface="Century Gothic" panose="020B0502020202020204" pitchFamily="34" charset="0"/>
              </a:rPr>
              <a:t>Psalm 119:103-104 How sweet are thy words unto my taste! yea, sweeter than honey to my mouth! 104  Through thy precepts I get understanding: therefore I hate every false way.</a:t>
            </a:r>
          </a:p>
          <a:p>
            <a:pPr marL="457200" indent="-457200"/>
            <a:r>
              <a:rPr lang="en-US" sz="3600" dirty="0">
                <a:latin typeface="Century Gothic" panose="020B0502020202020204" pitchFamily="34" charset="0"/>
              </a:rPr>
              <a:t>Proverbs 24:13-14 My son, eat thou honey, because it is good; and the honeycomb, which is sweet to thy taste: 14  So shall the knowledge of wisdom be unto thy soul: when thou hast found it, then there shall be a reward, and thy expectation shall not be cut off.</a:t>
            </a:r>
          </a:p>
        </p:txBody>
      </p:sp>
    </p:spTree>
    <p:extLst>
      <p:ext uri="{BB962C8B-B14F-4D97-AF65-F5344CB8AC3E}">
        <p14:creationId xmlns:p14="http://schemas.microsoft.com/office/powerpoint/2010/main" val="27893608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2B94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0" y="288472"/>
            <a:ext cx="11347553" cy="6460672"/>
          </a:xfrm>
        </p:spPr>
        <p:txBody>
          <a:bodyPr anchor="ctr">
            <a:normAutofit/>
          </a:bodyPr>
          <a:lstStyle/>
          <a:p>
            <a:pPr marL="457200" indent="-457200"/>
            <a:r>
              <a:rPr lang="en-US" sz="3600" dirty="0">
                <a:latin typeface="Century Gothic" panose="020B0502020202020204" pitchFamily="34" charset="0"/>
              </a:rPr>
              <a:t>Receiving God’s Word “enlightens” our eyes.</a:t>
            </a:r>
          </a:p>
          <a:p>
            <a:pPr marL="457200" indent="-457200"/>
            <a:r>
              <a:rPr lang="en-US" sz="3600" dirty="0">
                <a:latin typeface="Century Gothic" panose="020B0502020202020204" pitchFamily="34" charset="0"/>
              </a:rPr>
              <a:t>2 Corinthians 4:4 In whom the god of this world hath blinded the minds of them which believe not, lest the light of the glorious gospel of Christ, who is the image of God, should shine unto them.</a:t>
            </a:r>
          </a:p>
        </p:txBody>
      </p:sp>
    </p:spTree>
    <p:extLst>
      <p:ext uri="{BB962C8B-B14F-4D97-AF65-F5344CB8AC3E}">
        <p14:creationId xmlns:p14="http://schemas.microsoft.com/office/powerpoint/2010/main" val="34775234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94DB5F43F29D49A6E8E0828CE3107F" ma:contentTypeVersion="7" ma:contentTypeDescription="Create a new document." ma:contentTypeScope="" ma:versionID="f6205a6e5b60a6581a872eeff60a6fce">
  <xsd:schema xmlns:xsd="http://www.w3.org/2001/XMLSchema" xmlns:xs="http://www.w3.org/2001/XMLSchema" xmlns:p="http://schemas.microsoft.com/office/2006/metadata/properties" xmlns:ns2="92225faf-0d15-43dc-b0d3-949d76b83189" xmlns:ns3="85009109-077a-450e-82c0-9072b8164ed1" targetNamespace="http://schemas.microsoft.com/office/2006/metadata/properties" ma:root="true" ma:fieldsID="4154eefe68d8a92f40066778c1b0231f" ns2:_="" ns3:_="">
    <xsd:import namespace="92225faf-0d15-43dc-b0d3-949d76b83189"/>
    <xsd:import namespace="85009109-077a-450e-82c0-9072b8164e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225faf-0d15-43dc-b0d3-949d76b8318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009109-077a-450e-82c0-9072b8164ed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2F8C6A-B020-4E02-BEDB-7A06E34EB016}">
  <ds:schemaRefs>
    <ds:schemaRef ds:uri="http://schemas.microsoft.com/sharepoint/v3/contenttype/forms"/>
  </ds:schemaRefs>
</ds:datastoreItem>
</file>

<file path=customXml/itemProps2.xml><?xml version="1.0" encoding="utf-8"?>
<ds:datastoreItem xmlns:ds="http://schemas.openxmlformats.org/officeDocument/2006/customXml" ds:itemID="{37582769-8BBD-4968-959D-408E4E3067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225faf-0d15-43dc-b0d3-949d76b83189"/>
    <ds:schemaRef ds:uri="85009109-077a-450e-82c0-9072b8164e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336976-E9A2-4D91-B2E6-D238D6E3FCBE}">
  <ds:schemaRefs>
    <ds:schemaRef ds:uri="http://purl.org/dc/terms/"/>
    <ds:schemaRef ds:uri="http://schemas.openxmlformats.org/package/2006/metadata/core-properties"/>
    <ds:schemaRef ds:uri="http://purl.org/dc/dcmitype/"/>
    <ds:schemaRef ds:uri="92225faf-0d15-43dc-b0d3-949d76b83189"/>
    <ds:schemaRef ds:uri="http://schemas.microsoft.com/office/2006/documentManagement/types"/>
    <ds:schemaRef ds:uri="http://purl.org/dc/elements/1.1/"/>
    <ds:schemaRef ds:uri="http://schemas.microsoft.com/office/2006/metadata/properties"/>
    <ds:schemaRef ds:uri="http://schemas.microsoft.com/office/infopath/2007/PartnerControls"/>
    <ds:schemaRef ds:uri="85009109-077a-450e-82c0-9072b8164ed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1613</TotalTime>
  <Words>871</Words>
  <Application>Microsoft Office PowerPoint</Application>
  <PresentationFormat>Widescreen</PresentationFormat>
  <Paragraphs>54</Paragraphs>
  <Slides>23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 DESTINE</vt:lpstr>
      <vt:lpstr>Arial</vt:lpstr>
      <vt:lpstr>Calibri</vt:lpstr>
      <vt:lpstr>Calibri Light</vt:lpstr>
      <vt:lpstr>Century Gothic</vt:lpstr>
      <vt:lpstr>Helvetica Light</vt:lpstr>
      <vt:lpstr>Office Theme</vt:lpstr>
      <vt:lpstr>1_Office Theme</vt:lpstr>
      <vt:lpstr>PowerPoint Presentation</vt:lpstr>
      <vt:lpstr>PowerPoint Presentation</vt:lpstr>
      <vt:lpstr>Crazy in Control</vt:lpstr>
      <vt:lpstr>Saul’s foolish fast.</vt:lpstr>
      <vt:lpstr>PowerPoint Presentation</vt:lpstr>
      <vt:lpstr>PowerPoint Presentation</vt:lpstr>
      <vt:lpstr>Jonathan’s walk of faith. </vt:lpstr>
      <vt:lpstr>PowerPoint Presentation</vt:lpstr>
      <vt:lpstr>PowerPoint Presentation</vt:lpstr>
      <vt:lpstr>PowerPoint Presentation</vt:lpstr>
      <vt:lpstr>PowerPoint Presentation</vt:lpstr>
      <vt:lpstr>Jonathan’s statement of faith. </vt:lpstr>
      <vt:lpstr>PowerPoint Presentation</vt:lpstr>
      <vt:lpstr>PowerPoint Presentation</vt:lpstr>
      <vt:lpstr>Legalism</vt:lpstr>
      <vt:lpstr>PowerPoint Presentation</vt:lpstr>
      <vt:lpstr>PowerPoint Presentation</vt:lpstr>
      <vt:lpstr>PowerPoint Presentation</vt:lpstr>
      <vt:lpstr>PowerPoint Presentation</vt:lpstr>
      <vt:lpstr>PowerPoint Presentation</vt:lpstr>
      <vt:lpstr>Saul Called. God didn’t answer. Why?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Faith’s Exploit for the Lord.</dc:title>
  <dc:creator>Sam Miles</dc:creator>
  <cp:lastModifiedBy>Audio Visual</cp:lastModifiedBy>
  <cp:revision>8</cp:revision>
  <dcterms:created xsi:type="dcterms:W3CDTF">2018-03-10T14:11:25Z</dcterms:created>
  <dcterms:modified xsi:type="dcterms:W3CDTF">2018-03-25T17:25:45Z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0x010100FF94DB5F43F29D49A6E8E0828CE3107F</vt:lpwstr>
  </property>
</Properties>
</file>